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6F5C-D180-8340-AFD7-A84D5C8AAB7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DE98-C4D2-FD47-9E26-60094F95E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426" y="360448"/>
            <a:ext cx="7772400" cy="1470025"/>
          </a:xfrm>
        </p:spPr>
        <p:txBody>
          <a:bodyPr/>
          <a:lstStyle/>
          <a:p>
            <a:r>
              <a:rPr lang="en-US" dirty="0" smtClean="0"/>
              <a:t>Jesus And the Scriptures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3181" y="2724483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Jesus’  Attitude and Use of the Word of God</a:t>
            </a:r>
          </a:p>
          <a:p>
            <a:endParaRPr lang="en-US" dirty="0" smtClean="0"/>
          </a:p>
          <a:p>
            <a:r>
              <a:rPr lang="en-US" dirty="0" smtClean="0"/>
              <a:t>Jesus Attitude About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8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91"/>
            <a:ext cx="8229600" cy="1143000"/>
          </a:xfrm>
        </p:spPr>
        <p:txBody>
          <a:bodyPr/>
          <a:lstStyle/>
          <a:p>
            <a:r>
              <a:rPr lang="en-US" dirty="0" smtClean="0"/>
              <a:t>Shifting Attitudes Thru the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612"/>
            <a:ext cx="8229600" cy="48095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Modernism – 1900 -1930</a:t>
            </a:r>
          </a:p>
          <a:p>
            <a:pPr lvl="1"/>
            <a:r>
              <a:rPr lang="en-US" dirty="0" smtClean="0"/>
              <a:t>Human beings by their own intellect and reasoning were able to understand ultimate truth and reality</a:t>
            </a:r>
          </a:p>
          <a:p>
            <a:pPr lvl="1"/>
            <a:r>
              <a:rPr lang="en-US" dirty="0" smtClean="0"/>
              <a:t>Printing Press was one of the inventions that began this process (people no longer had to depend upon an authority for information or truth, they could read for themselves</a:t>
            </a:r>
          </a:p>
          <a:p>
            <a:pPr lvl="1"/>
            <a:r>
              <a:rPr lang="en-US" dirty="0" smtClean="0"/>
              <a:t>Industrial inventions accelerated this attitude</a:t>
            </a:r>
          </a:p>
          <a:p>
            <a:pPr lvl="1"/>
            <a:r>
              <a:rPr lang="en-US" dirty="0" smtClean="0"/>
              <a:t>The next step was, we can discover all these things by our own experiences and advancements in technology and science</a:t>
            </a:r>
          </a:p>
          <a:p>
            <a:pPr lvl="1"/>
            <a:r>
              <a:rPr lang="en-US" sz="3300" b="1" dirty="0" smtClean="0">
                <a:solidFill>
                  <a:srgbClr val="FFFF00"/>
                </a:solidFill>
              </a:rPr>
              <a:t>We got everything figured out! This is the way it is. Period.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0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Attitudes Thru the 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Modernism – 1900-1930</a:t>
            </a:r>
          </a:p>
          <a:p>
            <a:pPr lvl="1"/>
            <a:r>
              <a:rPr lang="en-US" dirty="0" smtClean="0"/>
              <a:t>Biblical example of this attitude – John 18:19-22</a:t>
            </a:r>
          </a:p>
          <a:p>
            <a:pPr lvl="1"/>
            <a:r>
              <a:rPr lang="en-US" dirty="0" smtClean="0"/>
              <a:t>How dare you speak to the High Priest this way</a:t>
            </a:r>
          </a:p>
          <a:p>
            <a:pPr lvl="1"/>
            <a:r>
              <a:rPr lang="en-US" dirty="0" smtClean="0"/>
              <a:t>How dare you challenge this authority figure</a:t>
            </a:r>
          </a:p>
          <a:p>
            <a:pPr lvl="1"/>
            <a:r>
              <a:rPr lang="en-US" dirty="0" smtClean="0"/>
              <a:t>The officer was in effect saying we got all this figured out and you don’t have a right to challenge the way we’ve decided things should be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3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Attitudes Thru the 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Modernism</a:t>
            </a:r>
          </a:p>
          <a:p>
            <a:pPr lvl="1"/>
            <a:r>
              <a:rPr lang="en-US" dirty="0" smtClean="0"/>
              <a:t>Attitudes began to shift after WW1 and then later the Great Depression</a:t>
            </a:r>
          </a:p>
          <a:p>
            <a:pPr lvl="1"/>
            <a:r>
              <a:rPr lang="en-US" dirty="0" smtClean="0"/>
              <a:t>There was a rebellion against Modernism</a:t>
            </a:r>
          </a:p>
          <a:p>
            <a:pPr lvl="1"/>
            <a:r>
              <a:rPr lang="en-US" dirty="0" smtClean="0"/>
              <a:t>Absolutism was replaced by cynicism.</a:t>
            </a:r>
          </a:p>
        </p:txBody>
      </p:sp>
    </p:spTree>
    <p:extLst>
      <p:ext uri="{BB962C8B-B14F-4D97-AF65-F5344CB8AC3E}">
        <p14:creationId xmlns:p14="http://schemas.microsoft.com/office/powerpoint/2010/main" val="127716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Shifting Attitudes Thru the 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9222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Post-Modernism</a:t>
            </a:r>
          </a:p>
          <a:p>
            <a:pPr lvl="1"/>
            <a:r>
              <a:rPr lang="en-US" dirty="0" smtClean="0"/>
              <a:t>There is no absolute, objective truth</a:t>
            </a:r>
          </a:p>
          <a:p>
            <a:pPr lvl="1"/>
            <a:r>
              <a:rPr lang="en-US" dirty="0" smtClean="0"/>
              <a:t>We are hindered by our own culture and experiences to understand anything outside our own existence</a:t>
            </a:r>
          </a:p>
          <a:p>
            <a:pPr lvl="1"/>
            <a:r>
              <a:rPr lang="en-US" dirty="0" smtClean="0"/>
              <a:t>So the only thing you can do is find our “the truth for you”</a:t>
            </a:r>
          </a:p>
          <a:p>
            <a:pPr lvl="1"/>
            <a:r>
              <a:rPr lang="en-US" dirty="0" smtClean="0"/>
              <a:t>A common mantra of this attitude is, “this is my truth…”</a:t>
            </a:r>
          </a:p>
          <a:p>
            <a:pPr lvl="1"/>
            <a:r>
              <a:rPr lang="en-US" dirty="0" smtClean="0"/>
              <a:t>The greatest sin you can commit is to claim that something is sinful</a:t>
            </a:r>
          </a:p>
          <a:p>
            <a:pPr lvl="1"/>
            <a:r>
              <a:rPr lang="en-US" dirty="0" smtClean="0"/>
              <a:t>The greatest wrong is to tell someone else they are wrong</a:t>
            </a:r>
          </a:p>
          <a:p>
            <a:pPr lvl="1"/>
            <a:r>
              <a:rPr lang="en-US" dirty="0" smtClean="0"/>
              <a:t>There is no standard of right and wrong, its only right or wrong for you or me</a:t>
            </a:r>
          </a:p>
          <a:p>
            <a:pPr lvl="1"/>
            <a:r>
              <a:rPr lang="en-US" sz="3300" b="1" dirty="0" smtClean="0">
                <a:solidFill>
                  <a:srgbClr val="FFFF00"/>
                </a:solidFill>
              </a:rPr>
              <a:t>We don’t have anything figured out, There Is No Truth</a:t>
            </a:r>
            <a:endParaRPr lang="en-US" sz="3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4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Attitudes Thru the 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Post-Modernism</a:t>
            </a:r>
          </a:p>
          <a:p>
            <a:pPr lvl="1"/>
            <a:r>
              <a:rPr lang="en-US" dirty="0" smtClean="0"/>
              <a:t>We see this attitude also John 18 </a:t>
            </a:r>
          </a:p>
          <a:p>
            <a:pPr lvl="1"/>
            <a:r>
              <a:rPr lang="en-US" dirty="0" smtClean="0"/>
              <a:t>Pilate’s conversation with Jesus – John 18:33-38</a:t>
            </a:r>
          </a:p>
          <a:p>
            <a:pPr lvl="1"/>
            <a:r>
              <a:rPr lang="en-US" dirty="0" smtClean="0"/>
              <a:t>What is truth?</a:t>
            </a:r>
          </a:p>
          <a:p>
            <a:pPr lvl="1"/>
            <a:r>
              <a:rPr lang="en-US" dirty="0" smtClean="0"/>
              <a:t>Only thing that was important to Pilate wasn’t what was true, but how was he going to keep his job and position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“Don’t Judge”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6"/>
            <a:ext cx="8229600" cy="825120"/>
          </a:xfrm>
        </p:spPr>
        <p:txBody>
          <a:bodyPr/>
          <a:lstStyle/>
          <a:p>
            <a:r>
              <a:rPr lang="en-US" dirty="0" smtClean="0"/>
              <a:t>Jesus’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248"/>
            <a:ext cx="8229600" cy="50109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Jesus Repudiates Both Attitudes</a:t>
            </a:r>
          </a:p>
          <a:p>
            <a:pPr lvl="1"/>
            <a:r>
              <a:rPr lang="en-US" dirty="0" smtClean="0"/>
              <a:t>John 14:6 – I am the way, the truth and life, no man comes to the Father but by me.</a:t>
            </a:r>
          </a:p>
          <a:p>
            <a:pPr lvl="1"/>
            <a:r>
              <a:rPr lang="en-US" dirty="0" smtClean="0"/>
              <a:t>There is an objective truth</a:t>
            </a:r>
          </a:p>
          <a:p>
            <a:pPr lvl="1"/>
            <a:r>
              <a:rPr lang="en-US" dirty="0" smtClean="0"/>
              <a:t>Man will never be able to unlock and discover what is the ultimate truth and reality by himself</a:t>
            </a:r>
          </a:p>
          <a:p>
            <a:pPr lvl="1"/>
            <a:r>
              <a:rPr lang="en-US" dirty="0" smtClean="0"/>
              <a:t>He must come to understand the Father, but we never come to know the Father with Jesus</a:t>
            </a:r>
          </a:p>
          <a:p>
            <a:pPr lvl="1"/>
            <a:r>
              <a:rPr lang="en-US" dirty="0" smtClean="0"/>
              <a:t>John 8:32 – “If you abide in my word, you are my disciples indeed. And you shall know the truth, and the truth shall make you free”.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4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&amp; The Woman at the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4:19-24 – Questions about worship. Which mountain?</a:t>
            </a:r>
          </a:p>
          <a:p>
            <a:pPr lvl="1"/>
            <a:r>
              <a:rPr lang="en-US" dirty="0" smtClean="0"/>
              <a:t>He clearly tells the woman, you are wrong. It’s not Mt. </a:t>
            </a:r>
            <a:r>
              <a:rPr lang="en-US" dirty="0" err="1" smtClean="0"/>
              <a:t>Gerazim</a:t>
            </a:r>
            <a:r>
              <a:rPr lang="en-US" dirty="0" smtClean="0"/>
              <a:t>, it’s Jerusalem</a:t>
            </a:r>
          </a:p>
          <a:p>
            <a:pPr lvl="1"/>
            <a:r>
              <a:rPr lang="en-US" dirty="0" smtClean="0"/>
              <a:t>But also says, the Jews don’t have everything figured out either.</a:t>
            </a:r>
          </a:p>
          <a:p>
            <a:pPr lvl="1"/>
            <a:r>
              <a:rPr lang="en-US" dirty="0" smtClean="0"/>
              <a:t>Day is coming that Jerusalem is not the designated place of worship</a:t>
            </a:r>
          </a:p>
        </p:txBody>
      </p:sp>
    </p:spTree>
    <p:extLst>
      <p:ext uri="{BB962C8B-B14F-4D97-AF65-F5344CB8AC3E}">
        <p14:creationId xmlns:p14="http://schemas.microsoft.com/office/powerpoint/2010/main" val="211708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4559"/>
            <a:ext cx="8229600" cy="1143000"/>
          </a:xfrm>
        </p:spPr>
        <p:txBody>
          <a:bodyPr/>
          <a:lstStyle/>
          <a:p>
            <a:r>
              <a:rPr lang="en-US" dirty="0" smtClean="0"/>
              <a:t>Jesus and the Sadducees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186"/>
            <a:ext cx="8229600" cy="49179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Matt. 22:23-33 – Questions about the resurrection.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sadducees</a:t>
            </a:r>
            <a:r>
              <a:rPr lang="en-US" dirty="0" smtClean="0"/>
              <a:t> attitude was… we got this all figured out by own experiences and our wisdom</a:t>
            </a:r>
          </a:p>
          <a:p>
            <a:pPr lvl="1"/>
            <a:r>
              <a:rPr lang="en-US" dirty="0" smtClean="0"/>
              <a:t>The resurrection life is going to be just like it is in our life now and that’s going to be ridiculous. </a:t>
            </a:r>
          </a:p>
          <a:p>
            <a:pPr lvl="1"/>
            <a:r>
              <a:rPr lang="en-US" dirty="0" smtClean="0"/>
              <a:t>Jesus answers, “You Are Mistaken” – You Are Wrong.</a:t>
            </a:r>
          </a:p>
          <a:p>
            <a:pPr lvl="1"/>
            <a:r>
              <a:rPr lang="en-US" dirty="0" smtClean="0"/>
              <a:t>Why are they wrong? Because they are depending upon their own understanding.</a:t>
            </a:r>
          </a:p>
          <a:p>
            <a:pPr lvl="1"/>
            <a:r>
              <a:rPr lang="en-US" dirty="0" smtClean="0"/>
              <a:t>Jesus says to understand this subject you must know the scriptures and the power </a:t>
            </a:r>
            <a:r>
              <a:rPr lang="en-US" smtClean="0"/>
              <a:t>of God – v29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1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49</TotalTime>
  <Words>658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Jesus And the Scriptures</vt:lpstr>
      <vt:lpstr>Shifting Attitudes Thru the Ages</vt:lpstr>
      <vt:lpstr>Shifting Attitudes Thru the Ages</vt:lpstr>
      <vt:lpstr>Shifting Attitudes Thru the Ages</vt:lpstr>
      <vt:lpstr>Shifting Attitudes Thru the Ages</vt:lpstr>
      <vt:lpstr>Shifting Attitudes Thru the Ages</vt:lpstr>
      <vt:lpstr>Jesus’ Attitude</vt:lpstr>
      <vt:lpstr>Jesus &amp; The Woman at the Well</vt:lpstr>
      <vt:lpstr>Jesus and the Sadducees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And the Scriptures</dc:title>
  <dc:creator>Kimberly Harbin</dc:creator>
  <cp:lastModifiedBy>Kimberly Harbin</cp:lastModifiedBy>
  <cp:revision>5</cp:revision>
  <dcterms:created xsi:type="dcterms:W3CDTF">2024-03-24T12:48:56Z</dcterms:created>
  <dcterms:modified xsi:type="dcterms:W3CDTF">2024-03-24T13:38:16Z</dcterms:modified>
</cp:coreProperties>
</file>