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4D72-00F0-3640-8D53-29F154201FF9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9FCD-8B1B-054C-8FFA-A17629F8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72286"/>
            <a:ext cx="7772400" cy="1470025"/>
          </a:xfrm>
        </p:spPr>
        <p:txBody>
          <a:bodyPr/>
          <a:lstStyle/>
          <a:p>
            <a:r>
              <a:rPr lang="en-US" dirty="0" smtClean="0"/>
              <a:t>Pride In Your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7739"/>
            <a:ext cx="7887024" cy="5273792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Sales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Mechanic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Supervisor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Stay at Home Mom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Bricklayer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Carpenter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Doctor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Nurse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Teacher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Banker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Judge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Sanitation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Custodian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Factory Worker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Engineer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Bus Driver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Lawyer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Preacher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51900" y="1512114"/>
            <a:ext cx="472126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We all may be proud of our work, but most of us don’t insist on being referred to by our job title.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17558" y="3513174"/>
            <a:ext cx="43899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There is a lady in the scripture who is mentioned in O.T. and N.T., and almost always with a description of her job title.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3600" dirty="0" err="1" smtClean="0"/>
              <a:t>Rahab</a:t>
            </a:r>
            <a:r>
              <a:rPr lang="en-US" sz="3600" dirty="0" smtClean="0"/>
              <a:t> the Harlot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454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59"/>
            <a:ext cx="8229600" cy="1143000"/>
          </a:xfrm>
        </p:spPr>
        <p:txBody>
          <a:bodyPr/>
          <a:lstStyle/>
          <a:p>
            <a:r>
              <a:rPr lang="en-US" dirty="0" smtClean="0"/>
              <a:t>An Unusual Faith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352"/>
            <a:ext cx="8229600" cy="5052900"/>
          </a:xfrm>
        </p:spPr>
        <p:txBody>
          <a:bodyPr>
            <a:normAutofit/>
          </a:bodyPr>
          <a:lstStyle/>
          <a:p>
            <a:r>
              <a:rPr lang="en-US" dirty="0" smtClean="0"/>
              <a:t>Abraham and </a:t>
            </a:r>
            <a:r>
              <a:rPr lang="en-US" dirty="0" err="1" smtClean="0"/>
              <a:t>Rahab</a:t>
            </a:r>
            <a:endParaRPr lang="en-US" dirty="0" smtClean="0"/>
          </a:p>
          <a:p>
            <a:pPr lvl="1"/>
            <a:r>
              <a:rPr lang="en-US" dirty="0" smtClean="0"/>
              <a:t>Seems unusual that these two occur as examples of faith in the scriptures</a:t>
            </a:r>
          </a:p>
          <a:p>
            <a:pPr lvl="1"/>
            <a:r>
              <a:rPr lang="en-US" dirty="0" smtClean="0"/>
              <a:t>Abraham, the father of the Jews and all the faithful.  Whose family has been on a march to overthrow the inhabitants of Canaan and take possession of the land promised to Abraham.</a:t>
            </a:r>
          </a:p>
          <a:p>
            <a:pPr lvl="1"/>
            <a:r>
              <a:rPr lang="en-US" dirty="0" err="1" smtClean="0"/>
              <a:t>Rahab</a:t>
            </a:r>
            <a:r>
              <a:rPr lang="en-US" dirty="0" smtClean="0"/>
              <a:t>, an Amorite gentile woman, living in the land of Canaan, whose city is about to be destroyed by Abraham’s descendants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28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Unusual Faith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Hebrews 11</a:t>
            </a:r>
          </a:p>
          <a:p>
            <a:pPr lvl="1"/>
            <a:r>
              <a:rPr lang="en-US" dirty="0" smtClean="0"/>
              <a:t>Power of faith in the lives of great Bible characters</a:t>
            </a:r>
          </a:p>
          <a:p>
            <a:pPr lvl="1"/>
            <a:r>
              <a:rPr lang="en-US" dirty="0" smtClean="0"/>
              <a:t>The Hebrews faced tremendous pressure to leave Christ and return to their Jewish heritage.</a:t>
            </a:r>
          </a:p>
          <a:p>
            <a:pPr lvl="1"/>
            <a:r>
              <a:rPr lang="en-US" dirty="0" smtClean="0"/>
              <a:t>Heb. 12 says, they hadn’t resisted unto blood yet, but there are many indications of suffering.</a:t>
            </a:r>
          </a:p>
          <a:p>
            <a:pPr lvl="2"/>
            <a:r>
              <a:rPr lang="en-US" dirty="0" smtClean="0"/>
              <a:t>Heb. 10:32-34 – publicly humiliated and forfeited their property</a:t>
            </a:r>
          </a:p>
          <a:p>
            <a:pPr lvl="2"/>
            <a:r>
              <a:rPr lang="en-US" dirty="0" smtClean="0"/>
              <a:t>Heb. 13 – tells them to remember those in prison, suggesting some may have been or will be thrown into prison for their </a:t>
            </a:r>
            <a:r>
              <a:rPr lang="en-US" dirty="0" err="1" smtClean="0"/>
              <a:t>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9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Unusual Faith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11</a:t>
            </a:r>
          </a:p>
          <a:p>
            <a:pPr lvl="1"/>
            <a:r>
              <a:rPr lang="en-US" dirty="0" smtClean="0"/>
              <a:t>Faith of the Early Bible Characters/ Genesis (v4-7)</a:t>
            </a:r>
          </a:p>
          <a:p>
            <a:pPr lvl="1"/>
            <a:r>
              <a:rPr lang="en-US" dirty="0" smtClean="0"/>
              <a:t>Faith of Abraham and His Family (v8-22)</a:t>
            </a:r>
          </a:p>
          <a:p>
            <a:pPr lvl="1"/>
            <a:r>
              <a:rPr lang="en-US" dirty="0" smtClean="0"/>
              <a:t>Faith of Moses and his family (v23-29)</a:t>
            </a:r>
          </a:p>
          <a:p>
            <a:pPr lvl="1"/>
            <a:r>
              <a:rPr lang="en-US" dirty="0" smtClean="0"/>
              <a:t>A Bunch of Others (v30-40)</a:t>
            </a:r>
          </a:p>
          <a:p>
            <a:r>
              <a:rPr lang="en-US" dirty="0" smtClean="0"/>
              <a:t>Abraham and </a:t>
            </a:r>
            <a:r>
              <a:rPr lang="en-US" dirty="0" err="1" smtClean="0"/>
              <a:t>Rahab</a:t>
            </a:r>
            <a:r>
              <a:rPr lang="en-US" dirty="0" smtClean="0"/>
              <a:t> the Harlot both mentioned as examples of faith</a:t>
            </a:r>
          </a:p>
          <a:p>
            <a:pPr lvl="1"/>
            <a:r>
              <a:rPr lang="en-US" dirty="0" err="1" smtClean="0"/>
              <a:t>Rahab’s</a:t>
            </a:r>
            <a:r>
              <a:rPr lang="en-US" dirty="0" smtClean="0"/>
              <a:t> faith – Heb. 11:30-31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2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 Faith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James 2</a:t>
            </a:r>
          </a:p>
          <a:p>
            <a:pPr lvl="1"/>
            <a:r>
              <a:rPr lang="en-US" dirty="0" smtClean="0"/>
              <a:t>What faith in Jesus Christ is really like</a:t>
            </a:r>
          </a:p>
          <a:p>
            <a:pPr lvl="2"/>
            <a:r>
              <a:rPr lang="en-US" dirty="0" smtClean="0"/>
              <a:t>Doesn’t show partiality/ but rather fulfills the royal law, “you shall love your neighbor as yourself”</a:t>
            </a:r>
          </a:p>
          <a:p>
            <a:pPr lvl="2"/>
            <a:r>
              <a:rPr lang="en-US" dirty="0" smtClean="0"/>
              <a:t>Doesn’t just profess faith, but demonstrates faith by the works that are produced</a:t>
            </a:r>
          </a:p>
          <a:p>
            <a:pPr lvl="1"/>
            <a:r>
              <a:rPr lang="en-US" dirty="0" smtClean="0"/>
              <a:t>Again we have examples of this type of faith</a:t>
            </a:r>
          </a:p>
          <a:p>
            <a:pPr lvl="2"/>
            <a:r>
              <a:rPr lang="en-US" dirty="0" smtClean="0"/>
              <a:t>Abraham and </a:t>
            </a:r>
            <a:r>
              <a:rPr lang="en-US" dirty="0" err="1" smtClean="0"/>
              <a:t>Rahab</a:t>
            </a:r>
            <a:endParaRPr lang="en-US" dirty="0" smtClean="0"/>
          </a:p>
          <a:p>
            <a:pPr lvl="2"/>
            <a:r>
              <a:rPr lang="en-US" dirty="0" err="1" smtClean="0"/>
              <a:t>Rahab</a:t>
            </a:r>
            <a:r>
              <a:rPr lang="en-US" dirty="0" smtClean="0"/>
              <a:t> – was justified by faith by works when she received the spies and sent them out another way.</a:t>
            </a:r>
          </a:p>
          <a:p>
            <a:pPr lvl="2"/>
            <a:r>
              <a:rPr lang="en-US" dirty="0" err="1" smtClean="0"/>
              <a:t>Rahab’s</a:t>
            </a:r>
            <a:r>
              <a:rPr lang="en-US" dirty="0" smtClean="0"/>
              <a:t> story – Joshua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0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 Faith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 – One more connection of two unlikely family members</a:t>
            </a:r>
          </a:p>
          <a:p>
            <a:pPr lvl="1"/>
            <a:r>
              <a:rPr lang="en-US" dirty="0" smtClean="0"/>
              <a:t>Both Abraham and </a:t>
            </a:r>
            <a:r>
              <a:rPr lang="en-US" dirty="0" err="1" smtClean="0"/>
              <a:t>Rahab</a:t>
            </a:r>
            <a:r>
              <a:rPr lang="en-US" dirty="0" smtClean="0"/>
              <a:t> are listed in the genealogies of Jesus Christ.</a:t>
            </a:r>
          </a:p>
          <a:p>
            <a:pPr lvl="1"/>
            <a:r>
              <a:rPr lang="en-US" dirty="0" smtClean="0"/>
              <a:t>Notice it says Salmon begat Boaz by </a:t>
            </a:r>
            <a:r>
              <a:rPr lang="en-US" dirty="0" err="1" smtClean="0"/>
              <a:t>Rahab</a:t>
            </a:r>
            <a:r>
              <a:rPr lang="en-US" dirty="0" smtClean="0"/>
              <a:t>, Boaz begat </a:t>
            </a:r>
            <a:r>
              <a:rPr lang="en-US" dirty="0" err="1" smtClean="0"/>
              <a:t>Obed</a:t>
            </a:r>
            <a:r>
              <a:rPr lang="en-US" dirty="0" smtClean="0"/>
              <a:t> by Ruth, </a:t>
            </a:r>
            <a:r>
              <a:rPr lang="en-US" dirty="0" err="1" smtClean="0"/>
              <a:t>Obed</a:t>
            </a:r>
            <a:r>
              <a:rPr lang="en-US" dirty="0" smtClean="0"/>
              <a:t> begat Jesse, Jesse begat David the king.</a:t>
            </a:r>
          </a:p>
          <a:p>
            <a:pPr lvl="1"/>
            <a:r>
              <a:rPr lang="en-US" dirty="0" smtClean="0"/>
              <a:t>The family of our Lord and Savior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1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</TotalTime>
  <Words>467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Pride In Your Work</vt:lpstr>
      <vt:lpstr>An Unusual Faith Connection</vt:lpstr>
      <vt:lpstr>An Unusual Faith Connection</vt:lpstr>
      <vt:lpstr>An Unusual Faith Connection</vt:lpstr>
      <vt:lpstr>Unusual Faith Connection</vt:lpstr>
      <vt:lpstr>Unusual Faith Connection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In Your Work</dc:title>
  <dc:creator>Kimberly Harbin</dc:creator>
  <cp:lastModifiedBy>Kimberly Harbin</cp:lastModifiedBy>
  <cp:revision>5</cp:revision>
  <dcterms:created xsi:type="dcterms:W3CDTF">2023-11-19T13:44:31Z</dcterms:created>
  <dcterms:modified xsi:type="dcterms:W3CDTF">2023-11-19T14:41:36Z</dcterms:modified>
</cp:coreProperties>
</file>