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4B351-BD59-8E47-8578-E091F315ED8E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C1E8D-DE36-F948-87D9-473528638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45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FDB-AF2D-294C-BE32-FA9814B96D32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8AD-8B45-5340-BCFB-136F345A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FDB-AF2D-294C-BE32-FA9814B96D32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8AD-8B45-5340-BCFB-136F345A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FDB-AF2D-294C-BE32-FA9814B96D32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8AD-8B45-5340-BCFB-136F345A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FDB-AF2D-294C-BE32-FA9814B96D32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8AD-8B45-5340-BCFB-136F345A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FDB-AF2D-294C-BE32-FA9814B96D32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8AD-8B45-5340-BCFB-136F345A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FDB-AF2D-294C-BE32-FA9814B96D32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8AD-8B45-5340-BCFB-136F345A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FDB-AF2D-294C-BE32-FA9814B96D32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8AD-8B45-5340-BCFB-136F345A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FDB-AF2D-294C-BE32-FA9814B96D32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8AD-8B45-5340-BCFB-136F345A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FDB-AF2D-294C-BE32-FA9814B96D32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8AD-8B45-5340-BCFB-136F345A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FDB-AF2D-294C-BE32-FA9814B96D32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8AD-8B45-5340-BCFB-136F345A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EFDB-AF2D-294C-BE32-FA9814B96D32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2B8AD-8B45-5340-BCFB-136F345A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0EFDB-AF2D-294C-BE32-FA9814B96D32}" type="datetimeFigureOut">
              <a:rPr lang="en-US" smtClean="0"/>
              <a:t>12/10/23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2B8AD-8B45-5340-BCFB-136F345AF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9748"/>
            <a:ext cx="7772400" cy="1470025"/>
          </a:xfrm>
        </p:spPr>
        <p:txBody>
          <a:bodyPr/>
          <a:lstStyle/>
          <a:p>
            <a:r>
              <a:rPr lang="en-US" dirty="0" smtClean="0"/>
              <a:t>Power, Lust, Adultery and Murder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1692"/>
            <a:ext cx="6400800" cy="2747108"/>
          </a:xfrm>
        </p:spPr>
        <p:txBody>
          <a:bodyPr/>
          <a:lstStyle/>
          <a:p>
            <a:r>
              <a:rPr lang="en-US" dirty="0" smtClean="0"/>
              <a:t>A Family Story</a:t>
            </a:r>
          </a:p>
          <a:p>
            <a:r>
              <a:rPr lang="en-US" dirty="0" smtClean="0"/>
              <a:t>David and Bathsheba</a:t>
            </a:r>
          </a:p>
          <a:p>
            <a:r>
              <a:rPr lang="en-US" dirty="0" smtClean="0"/>
              <a:t>The Family of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80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Sexual Sins Can Happen to Anyone</a:t>
            </a:r>
          </a:p>
          <a:p>
            <a:r>
              <a:rPr lang="en-US" dirty="0" smtClean="0"/>
              <a:t>Sexual Sins Often Lead to Other Sins</a:t>
            </a:r>
          </a:p>
          <a:p>
            <a:r>
              <a:rPr lang="en-US" dirty="0" smtClean="0"/>
              <a:t>God Can Remove the Guilt No One Can Remove the Shame and Consequences</a:t>
            </a:r>
          </a:p>
          <a:p>
            <a:pPr lvl="1"/>
            <a:r>
              <a:rPr lang="en-US" dirty="0" smtClean="0"/>
              <a:t>One of the consequences is the anger of those hurt</a:t>
            </a:r>
          </a:p>
          <a:p>
            <a:pPr lvl="1"/>
            <a:r>
              <a:rPr lang="en-US" dirty="0" smtClean="0"/>
              <a:t>Our anger must be tempered by remembering we all have one common enemy… the Devil, Satan</a:t>
            </a:r>
          </a:p>
          <a:p>
            <a:pPr lvl="1"/>
            <a:r>
              <a:rPr lang="en-US" dirty="0" smtClean="0"/>
              <a:t>Our anger must be measured and met by the love God gives to all of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7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Can Happen To Anyone</a:t>
            </a:r>
          </a:p>
          <a:p>
            <a:endParaRPr lang="en-US" dirty="0"/>
          </a:p>
          <a:p>
            <a:r>
              <a:rPr lang="en-US" dirty="0" smtClean="0"/>
              <a:t>This Can Happen To Any Family</a:t>
            </a:r>
          </a:p>
          <a:p>
            <a:endParaRPr lang="en-US" dirty="0"/>
          </a:p>
          <a:p>
            <a:r>
              <a:rPr lang="en-US" dirty="0" smtClean="0"/>
              <a:t>Matt. 1 – The Family of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52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6824"/>
            <a:ext cx="8229600" cy="9465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Remembering How It Happened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615" y="722923"/>
            <a:ext cx="8675077" cy="61350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 Samuel 11</a:t>
            </a:r>
          </a:p>
          <a:p>
            <a:pPr lvl="1"/>
            <a:r>
              <a:rPr lang="en-US" dirty="0" smtClean="0"/>
              <a:t>This chapter is in the context of wars and a number of battles David is conducting</a:t>
            </a:r>
          </a:p>
          <a:p>
            <a:pPr lvl="1"/>
            <a:r>
              <a:rPr lang="en-US" dirty="0" smtClean="0"/>
              <a:t>David is a warrior king</a:t>
            </a:r>
          </a:p>
          <a:p>
            <a:pPr lvl="2"/>
            <a:r>
              <a:rPr lang="en-US" dirty="0" smtClean="0"/>
              <a:t>1 Sam. 16:14 – 23 – chosen as Saul’s armor bearer and musician</a:t>
            </a:r>
          </a:p>
          <a:p>
            <a:pPr lvl="2"/>
            <a:r>
              <a:rPr lang="en-US" dirty="0" smtClean="0"/>
              <a:t>“skillful in playing the harp, a man of valor, a man of war…</a:t>
            </a:r>
          </a:p>
          <a:p>
            <a:pPr lvl="2"/>
            <a:r>
              <a:rPr lang="en-US" dirty="0" smtClean="0"/>
              <a:t>not just the ‘shepherd boy’ we think of</a:t>
            </a:r>
          </a:p>
          <a:p>
            <a:pPr lvl="2"/>
            <a:r>
              <a:rPr lang="en-US" dirty="0" smtClean="0"/>
              <a:t>1 Sam. 18 – Saul had slain his thousands and David his ten thousands</a:t>
            </a:r>
          </a:p>
          <a:p>
            <a:pPr lvl="2"/>
            <a:r>
              <a:rPr lang="en-US" dirty="0" smtClean="0"/>
              <a:t>1 Sam. 29 – offered his help to the Philistines but they were afraid he would kill them all.</a:t>
            </a:r>
          </a:p>
          <a:p>
            <a:pPr lvl="1"/>
            <a:r>
              <a:rPr lang="en-US" dirty="0" err="1" smtClean="0"/>
              <a:t>ch.</a:t>
            </a:r>
            <a:r>
              <a:rPr lang="en-US" dirty="0" smtClean="0"/>
              <a:t> 5 – conquered the </a:t>
            </a:r>
            <a:r>
              <a:rPr lang="en-US" dirty="0" err="1" smtClean="0"/>
              <a:t>Jebusites</a:t>
            </a:r>
            <a:r>
              <a:rPr lang="en-US" dirty="0" smtClean="0"/>
              <a:t> and took the city of Jerusalem</a:t>
            </a:r>
          </a:p>
          <a:p>
            <a:pPr lvl="1"/>
            <a:r>
              <a:rPr lang="en-US" dirty="0" err="1" smtClean="0"/>
              <a:t>ch.</a:t>
            </a:r>
            <a:r>
              <a:rPr lang="en-US" dirty="0" smtClean="0"/>
              <a:t> 8  -  defeats the Philistines and makes the Moabites his servants</a:t>
            </a:r>
          </a:p>
          <a:p>
            <a:pPr lvl="1"/>
            <a:r>
              <a:rPr lang="en-US" dirty="0" err="1" smtClean="0"/>
              <a:t>ch</a:t>
            </a:r>
            <a:r>
              <a:rPr lang="en-US" dirty="0" smtClean="0"/>
              <a:t> 11 – he is at war with the Ammonites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36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5208"/>
            <a:ext cx="8229600" cy="1143000"/>
          </a:xfrm>
        </p:spPr>
        <p:txBody>
          <a:bodyPr/>
          <a:lstStyle/>
          <a:p>
            <a:r>
              <a:rPr lang="en-US" dirty="0" smtClean="0"/>
              <a:t>Remembering How It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792"/>
            <a:ext cx="8229600" cy="51383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 Sam. 11</a:t>
            </a:r>
          </a:p>
          <a:p>
            <a:pPr lvl="1"/>
            <a:r>
              <a:rPr lang="en-US" dirty="0" smtClean="0"/>
              <a:t>When kings go out to battle…. David didn’t go but sent </a:t>
            </a:r>
            <a:r>
              <a:rPr lang="en-US" dirty="0" err="1" smtClean="0"/>
              <a:t>Joab</a:t>
            </a:r>
            <a:r>
              <a:rPr lang="en-US" dirty="0" smtClean="0"/>
              <a:t> and all Israel</a:t>
            </a:r>
          </a:p>
          <a:p>
            <a:pPr lvl="1"/>
            <a:r>
              <a:rPr lang="en-US" dirty="0" smtClean="0"/>
              <a:t>Walking on the roof of the palace sees a young beautiful woman bathing</a:t>
            </a:r>
          </a:p>
          <a:p>
            <a:pPr lvl="1"/>
            <a:r>
              <a:rPr lang="en-US" dirty="0" smtClean="0"/>
              <a:t>No one has done anything wrong at this point…</a:t>
            </a:r>
          </a:p>
          <a:p>
            <a:r>
              <a:rPr lang="en-US" dirty="0" smtClean="0"/>
              <a:t>It’s what comes next the problems come</a:t>
            </a:r>
          </a:p>
          <a:p>
            <a:pPr lvl="1"/>
            <a:r>
              <a:rPr lang="en-US" dirty="0" smtClean="0"/>
              <a:t>David sent and inquired about her…</a:t>
            </a:r>
          </a:p>
          <a:p>
            <a:pPr lvl="1"/>
            <a:r>
              <a:rPr lang="en-US" dirty="0" smtClean="0"/>
              <a:t>Runs thru the road block that she is related to very special men (</a:t>
            </a:r>
            <a:r>
              <a:rPr lang="en-US" dirty="0" err="1" smtClean="0"/>
              <a:t>Eliam</a:t>
            </a:r>
            <a:r>
              <a:rPr lang="en-US" dirty="0" smtClean="0"/>
              <a:t> – </a:t>
            </a:r>
            <a:r>
              <a:rPr lang="en-US" dirty="0" err="1" smtClean="0"/>
              <a:t>Ahithophel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Runs thru the road block that he learns that she’s married (Uriah the Hittite) (2 Sam. 23)</a:t>
            </a:r>
          </a:p>
        </p:txBody>
      </p:sp>
    </p:spTree>
    <p:extLst>
      <p:ext uri="{BB962C8B-B14F-4D97-AF65-F5344CB8AC3E}">
        <p14:creationId xmlns:p14="http://schemas.microsoft.com/office/powerpoint/2010/main" val="1219891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5208"/>
            <a:ext cx="8229600" cy="1143000"/>
          </a:xfrm>
        </p:spPr>
        <p:txBody>
          <a:bodyPr/>
          <a:lstStyle/>
          <a:p>
            <a:r>
              <a:rPr lang="en-US" dirty="0" smtClean="0"/>
              <a:t>Remembering How It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792"/>
            <a:ext cx="8229600" cy="5138371"/>
          </a:xfrm>
        </p:spPr>
        <p:txBody>
          <a:bodyPr/>
          <a:lstStyle/>
          <a:p>
            <a:r>
              <a:rPr lang="en-US" dirty="0" smtClean="0"/>
              <a:t>David uses his power and position to send for her and bring her to him.</a:t>
            </a:r>
          </a:p>
          <a:p>
            <a:pPr lvl="1"/>
            <a:r>
              <a:rPr lang="en-US" dirty="0" smtClean="0"/>
              <a:t>Bathsheba put in a very difficult situation</a:t>
            </a:r>
          </a:p>
          <a:p>
            <a:pPr lvl="1"/>
            <a:r>
              <a:rPr lang="en-US" dirty="0" smtClean="0"/>
              <a:t>v4 – Notice it says, “David sent messengers and He Took Her”</a:t>
            </a:r>
          </a:p>
          <a:p>
            <a:pPr lvl="1"/>
            <a:r>
              <a:rPr lang="en-US" dirty="0" smtClean="0"/>
              <a:t>v5  - She conceived, and she sent and told David, “I am with child”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0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Sexual Sins Can Happen To Anyone</a:t>
            </a:r>
          </a:p>
          <a:p>
            <a:r>
              <a:rPr lang="en-US" dirty="0" smtClean="0"/>
              <a:t>This is David, ‘the sweet Psalmist of Israel’; a man after God’s own heart</a:t>
            </a:r>
          </a:p>
          <a:p>
            <a:pPr lvl="1"/>
            <a:r>
              <a:rPr lang="en-US" dirty="0" smtClean="0"/>
              <a:t>Noah…</a:t>
            </a:r>
          </a:p>
          <a:p>
            <a:pPr lvl="1"/>
            <a:r>
              <a:rPr lang="en-US" dirty="0" smtClean="0"/>
              <a:t>Abraham, Sarah, Hagar</a:t>
            </a:r>
          </a:p>
          <a:p>
            <a:pPr lvl="1"/>
            <a:r>
              <a:rPr lang="en-US" dirty="0" smtClean="0"/>
              <a:t>Lot and his daughters</a:t>
            </a:r>
          </a:p>
          <a:p>
            <a:pPr lvl="1"/>
            <a:r>
              <a:rPr lang="en-US" dirty="0" smtClean="0"/>
              <a:t>Solomon and his foreign wives</a:t>
            </a:r>
          </a:p>
          <a:p>
            <a:pPr lvl="1"/>
            <a:r>
              <a:rPr lang="en-US" dirty="0" err="1" smtClean="0"/>
              <a:t>Hazael</a:t>
            </a:r>
            <a:r>
              <a:rPr lang="en-US" dirty="0" smtClean="0"/>
              <a:t> – 2 Kings 8:13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41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The Cover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5538"/>
            <a:ext cx="8229600" cy="5090625"/>
          </a:xfrm>
        </p:spPr>
        <p:txBody>
          <a:bodyPr/>
          <a:lstStyle/>
          <a:p>
            <a:r>
              <a:rPr lang="en-US" dirty="0" smtClean="0"/>
              <a:t>David begins to plot and plan to hide his sins</a:t>
            </a:r>
          </a:p>
          <a:p>
            <a:pPr lvl="1"/>
            <a:r>
              <a:rPr lang="en-US" dirty="0" smtClean="0"/>
              <a:t>Sends for Uriah to come home from the battle</a:t>
            </a:r>
          </a:p>
          <a:p>
            <a:pPr lvl="1"/>
            <a:r>
              <a:rPr lang="en-US" dirty="0" smtClean="0"/>
              <a:t>He sends Uriah home with a gift basket thinking he will be with his wife</a:t>
            </a:r>
          </a:p>
          <a:p>
            <a:pPr lvl="1"/>
            <a:r>
              <a:rPr lang="en-US" dirty="0" smtClean="0"/>
              <a:t>When Uriah refuses, gets him drunk and Uriah still refuses to spend his nights with Bathsheba while his fellow countrymen are at battle (v12-13)</a:t>
            </a:r>
          </a:p>
          <a:p>
            <a:pPr lvl="1"/>
            <a:r>
              <a:rPr lang="en-US" dirty="0" smtClean="0"/>
              <a:t>Uriah has more integrity drunk than David displays sober</a:t>
            </a:r>
          </a:p>
        </p:txBody>
      </p:sp>
    </p:spTree>
    <p:extLst>
      <p:ext uri="{BB962C8B-B14F-4D97-AF65-F5344CB8AC3E}">
        <p14:creationId xmlns:p14="http://schemas.microsoft.com/office/powerpoint/2010/main" val="1119181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7670"/>
          </a:xfrm>
        </p:spPr>
        <p:txBody>
          <a:bodyPr/>
          <a:lstStyle/>
          <a:p>
            <a:r>
              <a:rPr lang="en-US" dirty="0" smtClean="0"/>
              <a:t>The Cover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7670"/>
            <a:ext cx="8229600" cy="5784484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David’s plans become more sinister…</a:t>
            </a:r>
          </a:p>
          <a:p>
            <a:pPr lvl="1"/>
            <a:r>
              <a:rPr lang="en-US" dirty="0" smtClean="0"/>
              <a:t>Sends Uriah back to the battle with a letter for </a:t>
            </a:r>
            <a:r>
              <a:rPr lang="en-US" dirty="0" err="1" smtClean="0"/>
              <a:t>Joab</a:t>
            </a:r>
            <a:endParaRPr lang="en-US" dirty="0" smtClean="0"/>
          </a:p>
          <a:p>
            <a:pPr lvl="1"/>
            <a:r>
              <a:rPr lang="en-US" dirty="0" smtClean="0"/>
              <a:t>This letter contains instructions to have Uriah killed </a:t>
            </a:r>
          </a:p>
          <a:p>
            <a:pPr lvl="1"/>
            <a:r>
              <a:rPr lang="en-US" dirty="0" smtClean="0"/>
              <a:t>David has such faith in Uriah he has no concerns that Uriah will break trust and read the letter</a:t>
            </a:r>
          </a:p>
          <a:p>
            <a:pPr lvl="1"/>
            <a:r>
              <a:rPr lang="en-US" dirty="0" smtClean="0"/>
              <a:t>No ambiguity about David’s instructions… “that he may be struck down and die” (v15)</a:t>
            </a:r>
          </a:p>
          <a:p>
            <a:pPr lvl="1"/>
            <a:r>
              <a:rPr lang="en-US" dirty="0" smtClean="0"/>
              <a:t>When David is told about the battle and many died including Uriah, David responds…. “well the sword devours one as well as another… these things happen in war”</a:t>
            </a:r>
          </a:p>
          <a:p>
            <a:r>
              <a:rPr lang="en-US" sz="3000" dirty="0" smtClean="0"/>
              <a:t>Compare David’s response to the death of Saul and his reaction to the death of Uriah.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51502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Sexual Sins Can Happen to Anyone </a:t>
            </a:r>
            <a:endParaRPr lang="en-US" dirty="0"/>
          </a:p>
          <a:p>
            <a:r>
              <a:rPr lang="en-US" dirty="0" smtClean="0"/>
              <a:t>Sexual Sins Often Lead to Many Other Sins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12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His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nine months David think he has this under control</a:t>
            </a:r>
          </a:p>
          <a:p>
            <a:pPr lvl="1"/>
            <a:r>
              <a:rPr lang="en-US" dirty="0" smtClean="0"/>
              <a:t>God sends Nathan the prophet</a:t>
            </a:r>
          </a:p>
          <a:p>
            <a:pPr lvl="1"/>
            <a:r>
              <a:rPr lang="en-US" dirty="0" smtClean="0"/>
              <a:t>You are the man!</a:t>
            </a:r>
          </a:p>
          <a:p>
            <a:pPr lvl="1"/>
            <a:r>
              <a:rPr lang="en-US" dirty="0" smtClean="0"/>
              <a:t>David learns the child will die</a:t>
            </a:r>
          </a:p>
          <a:p>
            <a:pPr lvl="1"/>
            <a:r>
              <a:rPr lang="en-US" dirty="0" smtClean="0"/>
              <a:t>David learns the sword will never depart from his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70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56</TotalTime>
  <Words>710</Words>
  <Application>Microsoft Macintosh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</vt:lpstr>
      <vt:lpstr>Power, Lust, Adultery and Murder</vt:lpstr>
      <vt:lpstr>Remembering How It Happened</vt:lpstr>
      <vt:lpstr>Remembering How It Happened</vt:lpstr>
      <vt:lpstr>Remembering How It Happened</vt:lpstr>
      <vt:lpstr>Lessons To Learn</vt:lpstr>
      <vt:lpstr>The Cover Up</vt:lpstr>
      <vt:lpstr>The Cover Up</vt:lpstr>
      <vt:lpstr>Lessons</vt:lpstr>
      <vt:lpstr>Consequences of His Sin</vt:lpstr>
      <vt:lpstr>Lessons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Power, Lust, Adultery and Murder</dc:title>
  <dc:creator>Kimberly Harbin</dc:creator>
  <cp:lastModifiedBy>Kimberly Harbin</cp:lastModifiedBy>
  <cp:revision>6</cp:revision>
  <cp:lastPrinted>2023-12-10T14:41:24Z</cp:lastPrinted>
  <dcterms:created xsi:type="dcterms:W3CDTF">2023-12-10T13:45:39Z</dcterms:created>
  <dcterms:modified xsi:type="dcterms:W3CDTF">2023-12-10T14:41:54Z</dcterms:modified>
</cp:coreProperties>
</file>