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71" r:id="rId2"/>
    <p:sldId id="272" r:id="rId3"/>
    <p:sldId id="273" r:id="rId4"/>
    <p:sldId id="275" r:id="rId5"/>
    <p:sldId id="276" r:id="rId6"/>
    <p:sldId id="256" r:id="rId7"/>
    <p:sldId id="274" r:id="rId8"/>
    <p:sldId id="278" r:id="rId9"/>
    <p:sldId id="309" r:id="rId10"/>
    <p:sldId id="311" r:id="rId11"/>
    <p:sldId id="312" r:id="rId12"/>
    <p:sldId id="313" r:id="rId13"/>
    <p:sldId id="303" r:id="rId14"/>
    <p:sldId id="302" r:id="rId15"/>
    <p:sldId id="316" r:id="rId16"/>
    <p:sldId id="306" r:id="rId17"/>
    <p:sldId id="317" r:id="rId18"/>
    <p:sldId id="318" r:id="rId19"/>
    <p:sldId id="319" r:id="rId20"/>
    <p:sldId id="320" r:id="rId21"/>
    <p:sldId id="321" r:id="rId22"/>
    <p:sldId id="307" r:id="rId23"/>
    <p:sldId id="322" r:id="rId24"/>
    <p:sldId id="323" r:id="rId25"/>
    <p:sldId id="324" r:id="rId26"/>
    <p:sldId id="325" r:id="rId27"/>
    <p:sldId id="32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6"/>
    <p:restoredTop sz="45846"/>
  </p:normalViewPr>
  <p:slideViewPr>
    <p:cSldViewPr snapToGrid="0" snapToObjects="1">
      <p:cViewPr varScale="1">
        <p:scale>
          <a:sx n="47" d="100"/>
          <a:sy n="47" d="100"/>
        </p:scale>
        <p:origin x="12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5FDE5-FC29-1749-B4EB-E2D2F3F781A7}" type="datetimeFigureOut">
              <a:rPr lang="en-US" smtClean="0"/>
              <a:t>7/26/23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595FD-EDC1-8041-A316-CD5140554FD6}" type="slidenum">
              <a:rPr lang="en-US" smtClean="0"/>
              <a:t>‹#›</a:t>
            </a:fld>
            <a:endParaRPr lang="en-US"/>
          </a:p>
        </p:txBody>
      </p:sp>
    </p:spTree>
    <p:extLst>
      <p:ext uri="{BB962C8B-B14F-4D97-AF65-F5344CB8AC3E}">
        <p14:creationId xmlns:p14="http://schemas.microsoft.com/office/powerpoint/2010/main" val="163927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595FD-EDC1-8041-A316-CD5140554FD6}" type="slidenum">
              <a:rPr lang="en-US" smtClean="0"/>
              <a:t>1</a:t>
            </a:fld>
            <a:endParaRPr lang="en-US"/>
          </a:p>
        </p:txBody>
      </p:sp>
    </p:spTree>
    <p:extLst>
      <p:ext uri="{BB962C8B-B14F-4D97-AF65-F5344CB8AC3E}">
        <p14:creationId xmlns:p14="http://schemas.microsoft.com/office/powerpoint/2010/main" val="401777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just a member of God’s family’s light significant?</a:t>
            </a:r>
          </a:p>
        </p:txBody>
      </p:sp>
      <p:sp>
        <p:nvSpPr>
          <p:cNvPr id="4" name="Slide Number Placeholder 3"/>
          <p:cNvSpPr>
            <a:spLocks noGrp="1"/>
          </p:cNvSpPr>
          <p:nvPr>
            <p:ph type="sldNum" sz="quarter" idx="10"/>
          </p:nvPr>
        </p:nvSpPr>
        <p:spPr/>
        <p:txBody>
          <a:bodyPr/>
          <a:lstStyle/>
          <a:p>
            <a:fld id="{BCE2AC46-CC68-4FF0-A1FC-BADA4AC45403}" type="slidenum">
              <a:rPr lang="en-US" smtClean="0"/>
              <a:t>10</a:t>
            </a:fld>
            <a:endParaRPr lang="en-US"/>
          </a:p>
        </p:txBody>
      </p:sp>
    </p:spTree>
    <p:extLst>
      <p:ext uri="{BB962C8B-B14F-4D97-AF65-F5344CB8AC3E}">
        <p14:creationId xmlns:p14="http://schemas.microsoft.com/office/powerpoint/2010/main" val="7994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imagine what the darkness of the world would look like if we, as God’s family, would let our light shine?</a:t>
            </a:r>
          </a:p>
          <a:p>
            <a:endParaRPr lang="en-US" dirty="0"/>
          </a:p>
          <a:p>
            <a:r>
              <a:rPr lang="en-US" dirty="0"/>
              <a:t>If each Christian realized he/she is significant and play an important part in God’s Family….we would drive out the darkness of this world.</a:t>
            </a:r>
          </a:p>
        </p:txBody>
      </p:sp>
      <p:sp>
        <p:nvSpPr>
          <p:cNvPr id="4" name="Slide Number Placeholder 3"/>
          <p:cNvSpPr>
            <a:spLocks noGrp="1"/>
          </p:cNvSpPr>
          <p:nvPr>
            <p:ph type="sldNum" sz="quarter" idx="10"/>
          </p:nvPr>
        </p:nvSpPr>
        <p:spPr/>
        <p:txBody>
          <a:bodyPr/>
          <a:lstStyle/>
          <a:p>
            <a:fld id="{BCE2AC46-CC68-4FF0-A1FC-BADA4AC45403}" type="slidenum">
              <a:rPr lang="en-US" smtClean="0"/>
              <a:t>11</a:t>
            </a:fld>
            <a:endParaRPr lang="en-US"/>
          </a:p>
        </p:txBody>
      </p:sp>
    </p:spTree>
    <p:extLst>
      <p:ext uri="{BB962C8B-B14F-4D97-AF65-F5344CB8AC3E}">
        <p14:creationId xmlns:p14="http://schemas.microsoft.com/office/powerpoint/2010/main" val="130082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12</a:t>
            </a:fld>
            <a:endParaRPr lang="en-US"/>
          </a:p>
        </p:txBody>
      </p:sp>
    </p:spTree>
    <p:extLst>
      <p:ext uri="{BB962C8B-B14F-4D97-AF65-F5344CB8AC3E}">
        <p14:creationId xmlns:p14="http://schemas.microsoft.com/office/powerpoint/2010/main" val="2100311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Christians, we have to remember who we are.  </a:t>
            </a:r>
          </a:p>
          <a:p>
            <a:endParaRPr lang="en-US" dirty="0"/>
          </a:p>
          <a:p>
            <a:r>
              <a:rPr lang="en-US" dirty="0"/>
              <a:t>We are…..Sons of God!</a:t>
            </a:r>
          </a:p>
        </p:txBody>
      </p:sp>
      <p:sp>
        <p:nvSpPr>
          <p:cNvPr id="4" name="Slide Number Placeholder 3"/>
          <p:cNvSpPr>
            <a:spLocks noGrp="1"/>
          </p:cNvSpPr>
          <p:nvPr>
            <p:ph type="sldNum" sz="quarter" idx="10"/>
          </p:nvPr>
        </p:nvSpPr>
        <p:spPr/>
        <p:txBody>
          <a:bodyPr/>
          <a:lstStyle/>
          <a:p>
            <a:fld id="{BCE2AC46-CC68-4FF0-A1FC-BADA4AC45403}" type="slidenum">
              <a:rPr lang="en-US" smtClean="0"/>
              <a:t>13</a:t>
            </a:fld>
            <a:endParaRPr lang="en-US"/>
          </a:p>
        </p:txBody>
      </p:sp>
    </p:spTree>
    <p:extLst>
      <p:ext uri="{BB962C8B-B14F-4D97-AF65-F5344CB8AC3E}">
        <p14:creationId xmlns:p14="http://schemas.microsoft.com/office/powerpoint/2010/main" val="3384712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14</a:t>
            </a:fld>
            <a:endParaRPr lang="en-US"/>
          </a:p>
        </p:txBody>
      </p:sp>
    </p:spTree>
    <p:extLst>
      <p:ext uri="{BB962C8B-B14F-4D97-AF65-F5344CB8AC3E}">
        <p14:creationId xmlns:p14="http://schemas.microsoft.com/office/powerpoint/2010/main" val="217841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15</a:t>
            </a:fld>
            <a:endParaRPr lang="en-US"/>
          </a:p>
        </p:txBody>
      </p:sp>
    </p:spTree>
    <p:extLst>
      <p:ext uri="{BB962C8B-B14F-4D97-AF65-F5344CB8AC3E}">
        <p14:creationId xmlns:p14="http://schemas.microsoft.com/office/powerpoint/2010/main" val="110338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16</a:t>
            </a:fld>
            <a:endParaRPr lang="en-US"/>
          </a:p>
        </p:txBody>
      </p:sp>
    </p:spTree>
    <p:extLst>
      <p:ext uri="{BB962C8B-B14F-4D97-AF65-F5344CB8AC3E}">
        <p14:creationId xmlns:p14="http://schemas.microsoft.com/office/powerpoint/2010/main" val="401558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Story Behind…</a:t>
            </a:r>
          </a:p>
          <a:p>
            <a:r>
              <a:rPr lang="en-US" dirty="0"/>
              <a:t>Let the Lower Lights be Burning</a:t>
            </a:r>
          </a:p>
          <a:p>
            <a:endParaRPr lang="en-US" dirty="0"/>
          </a:p>
          <a:p>
            <a:r>
              <a:rPr lang="en-US" dirty="0"/>
              <a:t>At one of D.L. Moody’s meetings in America he related the story of a shipwreck on a dark and tempestuous night, when not even a star was visible. A ship was approaching the harbor of Cleveland, with a pilot on board. The captain, noticing only one light as they drew near — that from the lighthouse —asked the pilot if he was quite sure that it was Cleveland harbor, as other lights should have been burning at the harbor mouth. The pilot replied that he was quite sure, whereupon the captain enquired:</a:t>
            </a:r>
          </a:p>
          <a:p>
            <a:endParaRPr lang="en-US" dirty="0"/>
          </a:p>
          <a:p>
            <a:r>
              <a:rPr lang="en-US" dirty="0"/>
              <a:t>“Where are the lower lights?” “Gone out, sir,” replied the pilot.</a:t>
            </a:r>
          </a:p>
          <a:p>
            <a:r>
              <a:rPr lang="en-US" dirty="0"/>
              <a:t>“Can you make the harbor, then?” asked the captain, to which the pilot answered:</a:t>
            </a:r>
          </a:p>
          <a:p>
            <a:r>
              <a:rPr lang="en-US" dirty="0"/>
              <a:t>“We must, sir, or perish.”</a:t>
            </a:r>
          </a:p>
          <a:p>
            <a:endParaRPr lang="en-US" dirty="0"/>
          </a:p>
          <a:p>
            <a:r>
              <a:rPr lang="en-US" dirty="0"/>
              <a:t>Bravely the old man steered the vessel upon her course toward safety. But alas! In the darkness of the harbor mouth he missed the channel, the ship struck upon many rocks, and in the stormy waters many lives were lost.</a:t>
            </a:r>
          </a:p>
        </p:txBody>
      </p:sp>
      <p:sp>
        <p:nvSpPr>
          <p:cNvPr id="4" name="Slide Number Placeholder 3"/>
          <p:cNvSpPr>
            <a:spLocks noGrp="1"/>
          </p:cNvSpPr>
          <p:nvPr>
            <p:ph type="sldNum" sz="quarter" idx="10"/>
          </p:nvPr>
        </p:nvSpPr>
        <p:spPr/>
        <p:txBody>
          <a:bodyPr/>
          <a:lstStyle/>
          <a:p>
            <a:fld id="{BCE2AC46-CC68-4FF0-A1FC-BADA4AC45403}" type="slidenum">
              <a:rPr lang="en-US" smtClean="0"/>
              <a:t>17</a:t>
            </a:fld>
            <a:endParaRPr lang="en-US"/>
          </a:p>
        </p:txBody>
      </p:sp>
    </p:spTree>
    <p:extLst>
      <p:ext uri="{BB962C8B-B14F-4D97-AF65-F5344CB8AC3E}">
        <p14:creationId xmlns:p14="http://schemas.microsoft.com/office/powerpoint/2010/main" val="330370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Moody made his appeal to his audience: “Brothers, the Master will take care of the great lighthouse! Let us keep the lower lights burning!”</a:t>
            </a:r>
          </a:p>
          <a:p>
            <a:endParaRPr lang="en-US" dirty="0"/>
          </a:p>
          <a:p>
            <a:r>
              <a:rPr lang="en-US" dirty="0"/>
              <a:t>Among Moody’s hearers that evening was Mr. Philip P. Bliss, the well-known hymn writer, and the striking story at once suggested to him one of his most popular hymns:</a:t>
            </a:r>
          </a:p>
          <a:p>
            <a:endParaRPr lang="en-US" dirty="0"/>
          </a:p>
          <a:p>
            <a:r>
              <a:rPr lang="en-US" dirty="0"/>
              <a:t>Who are you?</a:t>
            </a:r>
          </a:p>
          <a:p>
            <a:endParaRPr lang="en-US" dirty="0"/>
          </a:p>
          <a:p>
            <a:r>
              <a:rPr lang="en-US" dirty="0"/>
              <a:t>WE are the lower lights!</a:t>
            </a:r>
          </a:p>
        </p:txBody>
      </p:sp>
      <p:sp>
        <p:nvSpPr>
          <p:cNvPr id="4" name="Slide Number Placeholder 3"/>
          <p:cNvSpPr>
            <a:spLocks noGrp="1"/>
          </p:cNvSpPr>
          <p:nvPr>
            <p:ph type="sldNum" sz="quarter" idx="10"/>
          </p:nvPr>
        </p:nvSpPr>
        <p:spPr/>
        <p:txBody>
          <a:bodyPr/>
          <a:lstStyle/>
          <a:p>
            <a:fld id="{BCE2AC46-CC68-4FF0-A1FC-BADA4AC45403}" type="slidenum">
              <a:rPr lang="en-US" smtClean="0"/>
              <a:t>18</a:t>
            </a:fld>
            <a:endParaRPr lang="en-US"/>
          </a:p>
        </p:txBody>
      </p:sp>
    </p:spTree>
    <p:extLst>
      <p:ext uri="{BB962C8B-B14F-4D97-AF65-F5344CB8AC3E}">
        <p14:creationId xmlns:p14="http://schemas.microsoft.com/office/powerpoint/2010/main" val="354208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Moody made his appeal to his audience: “Brothers, the Master will take care of the great lighthouse! Let us keep the lower lights burning!”</a:t>
            </a:r>
          </a:p>
          <a:p>
            <a:endParaRPr lang="en-US" dirty="0"/>
          </a:p>
          <a:p>
            <a:r>
              <a:rPr lang="en-US" dirty="0"/>
              <a:t>Among Moody’s hearers that evening was Mr. Philip P. Bliss, the well-known hymn writer, and the striking story at once suggested to him one of his most popular hymns:</a:t>
            </a:r>
          </a:p>
          <a:p>
            <a:endParaRPr lang="en-US" dirty="0"/>
          </a:p>
          <a:p>
            <a:r>
              <a:rPr lang="en-US" dirty="0"/>
              <a:t>Who are you?</a:t>
            </a:r>
          </a:p>
          <a:p>
            <a:endParaRPr lang="en-US" dirty="0"/>
          </a:p>
          <a:p>
            <a:r>
              <a:rPr lang="en-US" dirty="0"/>
              <a:t>WE are the lower lights!</a:t>
            </a:r>
          </a:p>
        </p:txBody>
      </p:sp>
      <p:sp>
        <p:nvSpPr>
          <p:cNvPr id="4" name="Slide Number Placeholder 3"/>
          <p:cNvSpPr>
            <a:spLocks noGrp="1"/>
          </p:cNvSpPr>
          <p:nvPr>
            <p:ph type="sldNum" sz="quarter" idx="10"/>
          </p:nvPr>
        </p:nvSpPr>
        <p:spPr/>
        <p:txBody>
          <a:bodyPr/>
          <a:lstStyle/>
          <a:p>
            <a:fld id="{BCE2AC46-CC68-4FF0-A1FC-BADA4AC45403}" type="slidenum">
              <a:rPr lang="en-US" smtClean="0"/>
              <a:t>19</a:t>
            </a:fld>
            <a:endParaRPr lang="en-US"/>
          </a:p>
        </p:txBody>
      </p:sp>
    </p:spTree>
    <p:extLst>
      <p:ext uri="{BB962C8B-B14F-4D97-AF65-F5344CB8AC3E}">
        <p14:creationId xmlns:p14="http://schemas.microsoft.com/office/powerpoint/2010/main" val="3617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595FD-EDC1-8041-A316-CD5140554FD6}" type="slidenum">
              <a:rPr lang="en-US" smtClean="0"/>
              <a:t>2</a:t>
            </a:fld>
            <a:endParaRPr lang="en-US"/>
          </a:p>
        </p:txBody>
      </p:sp>
    </p:spTree>
    <p:extLst>
      <p:ext uri="{BB962C8B-B14F-4D97-AF65-F5344CB8AC3E}">
        <p14:creationId xmlns:p14="http://schemas.microsoft.com/office/powerpoint/2010/main" val="40963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Moody made his appeal to his audience: “Brothers, the Master will take care of the great lighthouse! Let us keep the lower lights burning!”</a:t>
            </a:r>
          </a:p>
          <a:p>
            <a:endParaRPr lang="en-US" dirty="0"/>
          </a:p>
          <a:p>
            <a:r>
              <a:rPr lang="en-US" dirty="0"/>
              <a:t>Among Moody’s hearers that evening was Mr. Philip P. Bliss, the well-known hymn writer, and the striking story at once suggested to him one of his most popular hymns:</a:t>
            </a:r>
          </a:p>
          <a:p>
            <a:endParaRPr lang="en-US" dirty="0"/>
          </a:p>
          <a:p>
            <a:r>
              <a:rPr lang="en-US" dirty="0"/>
              <a:t>Who are you?</a:t>
            </a:r>
          </a:p>
          <a:p>
            <a:endParaRPr lang="en-US" dirty="0"/>
          </a:p>
          <a:p>
            <a:r>
              <a:rPr lang="en-US" dirty="0"/>
              <a:t>WE are the lower lights!</a:t>
            </a:r>
          </a:p>
        </p:txBody>
      </p:sp>
      <p:sp>
        <p:nvSpPr>
          <p:cNvPr id="4" name="Slide Number Placeholder 3"/>
          <p:cNvSpPr>
            <a:spLocks noGrp="1"/>
          </p:cNvSpPr>
          <p:nvPr>
            <p:ph type="sldNum" sz="quarter" idx="10"/>
          </p:nvPr>
        </p:nvSpPr>
        <p:spPr/>
        <p:txBody>
          <a:bodyPr/>
          <a:lstStyle/>
          <a:p>
            <a:fld id="{BCE2AC46-CC68-4FF0-A1FC-BADA4AC45403}" type="slidenum">
              <a:rPr lang="en-US" smtClean="0"/>
              <a:t>20</a:t>
            </a:fld>
            <a:endParaRPr lang="en-US"/>
          </a:p>
        </p:txBody>
      </p:sp>
    </p:spTree>
    <p:extLst>
      <p:ext uri="{BB962C8B-B14F-4D97-AF65-F5344CB8AC3E}">
        <p14:creationId xmlns:p14="http://schemas.microsoft.com/office/powerpoint/2010/main" val="1718527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who you are!!!</a:t>
            </a:r>
          </a:p>
          <a:p>
            <a:endParaRPr lang="en-US" dirty="0"/>
          </a:p>
          <a:p>
            <a:r>
              <a:rPr lang="en-US" dirty="0"/>
              <a:t>WE, God’s Family, are the lower lights!</a:t>
            </a:r>
          </a:p>
        </p:txBody>
      </p:sp>
      <p:sp>
        <p:nvSpPr>
          <p:cNvPr id="4" name="Slide Number Placeholder 3"/>
          <p:cNvSpPr>
            <a:spLocks noGrp="1"/>
          </p:cNvSpPr>
          <p:nvPr>
            <p:ph type="sldNum" sz="quarter" idx="10"/>
          </p:nvPr>
        </p:nvSpPr>
        <p:spPr/>
        <p:txBody>
          <a:bodyPr/>
          <a:lstStyle/>
          <a:p>
            <a:fld id="{BCE2AC46-CC68-4FF0-A1FC-BADA4AC45403}" type="slidenum">
              <a:rPr lang="en-US" smtClean="0"/>
              <a:t>21</a:t>
            </a:fld>
            <a:endParaRPr lang="en-US"/>
          </a:p>
        </p:txBody>
      </p:sp>
    </p:spTree>
    <p:extLst>
      <p:ext uri="{BB962C8B-B14F-4D97-AF65-F5344CB8AC3E}">
        <p14:creationId xmlns:p14="http://schemas.microsoft.com/office/powerpoint/2010/main" val="82228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595FD-EDC1-8041-A316-CD5140554FD6}" type="slidenum">
              <a:rPr lang="en-US" smtClean="0"/>
              <a:t>22</a:t>
            </a:fld>
            <a:endParaRPr lang="en-US"/>
          </a:p>
        </p:txBody>
      </p:sp>
    </p:spTree>
    <p:extLst>
      <p:ext uri="{BB962C8B-B14F-4D97-AF65-F5344CB8AC3E}">
        <p14:creationId xmlns:p14="http://schemas.microsoft.com/office/powerpoint/2010/main" val="154628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Source of our Light</a:t>
            </a:r>
          </a:p>
          <a:p>
            <a:endParaRPr lang="en-US" dirty="0"/>
          </a:p>
          <a:p>
            <a:r>
              <a:rPr lang="en-US" dirty="0"/>
              <a:t>John 8:12</a:t>
            </a:r>
          </a:p>
          <a:p>
            <a:r>
              <a:rPr lang="en-US" dirty="0"/>
              <a:t>I am the light of the world.  He who follows Me shall not walk in darkness, but have the light of life.” </a:t>
            </a:r>
          </a:p>
          <a:p>
            <a:endParaRPr lang="en-US" dirty="0"/>
          </a:p>
          <a:p>
            <a:r>
              <a:rPr lang="en-US" dirty="0"/>
              <a:t>1 John 1:7</a:t>
            </a:r>
          </a:p>
          <a:p>
            <a:r>
              <a:rPr lang="en-US" dirty="0"/>
              <a:t>If we walk in the light as He is in the light, we have fellowship one with another and the blood of Jesus Christ His Son </a:t>
            </a:r>
            <a:r>
              <a:rPr lang="en-US" dirty="0" err="1"/>
              <a:t>cleaneth</a:t>
            </a:r>
            <a:r>
              <a:rPr lang="en-US" dirty="0"/>
              <a:t> us from all sin.</a:t>
            </a:r>
          </a:p>
          <a:p>
            <a:endParaRPr lang="en-US" dirty="0"/>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23</a:t>
            </a:fld>
            <a:endParaRPr lang="en-US"/>
          </a:p>
        </p:txBody>
      </p:sp>
    </p:spTree>
    <p:extLst>
      <p:ext uri="{BB962C8B-B14F-4D97-AF65-F5344CB8AC3E}">
        <p14:creationId xmlns:p14="http://schemas.microsoft.com/office/powerpoint/2010/main" val="678566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many people leave</a:t>
            </a:r>
          </a:p>
          <a:p>
            <a:r>
              <a:rPr lang="en-US" dirty="0"/>
              <a:t>Too many people quit</a:t>
            </a:r>
          </a:p>
          <a:p>
            <a:r>
              <a:rPr lang="en-US" dirty="0"/>
              <a:t>Too many people look elsewhere</a:t>
            </a:r>
          </a:p>
          <a:p>
            <a:endParaRPr lang="en-US" dirty="0"/>
          </a:p>
          <a:p>
            <a:r>
              <a:rPr lang="en-US" dirty="0"/>
              <a:t>We get out of something what we put into it!</a:t>
            </a:r>
          </a:p>
          <a:p>
            <a:endParaRPr lang="en-US" dirty="0"/>
          </a:p>
          <a:p>
            <a:r>
              <a:rPr lang="en-US" dirty="0"/>
              <a:t>What do WE put into God’s family? What do WE put into each other?  Are WE building each other up or are WE tearing each other down? Are WE allowing truth the navigate our life or are WE trying to find our own way?  Are WE the light the world needs or have WE allowed the world and Satan to blow out our light? </a:t>
            </a:r>
          </a:p>
          <a:p>
            <a:endParaRPr lang="en-US" dirty="0"/>
          </a:p>
          <a:p>
            <a:r>
              <a:rPr lang="en-US" dirty="0"/>
              <a:t>Is our light fueled by JESUS—HE is the fuel that never ends—He will sustain us when this life if over. </a:t>
            </a:r>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24</a:t>
            </a:fld>
            <a:endParaRPr lang="en-US"/>
          </a:p>
        </p:txBody>
      </p:sp>
    </p:spTree>
    <p:extLst>
      <p:ext uri="{BB962C8B-B14F-4D97-AF65-F5344CB8AC3E}">
        <p14:creationId xmlns:p14="http://schemas.microsoft.com/office/powerpoint/2010/main" val="564868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r>
              <a:rPr lang="en-US" dirty="0"/>
              <a:t>In Luke 24, we find the story concerning 2 of Jesus’ disciples as He appeared to them on the Road to Emmaus after His resurrection.  </a:t>
            </a:r>
          </a:p>
          <a:p>
            <a:endParaRPr lang="en-US" dirty="0"/>
          </a:p>
          <a:p>
            <a:r>
              <a:rPr lang="en-US" sz="1200" b="1" i="0" u="none" strike="noStrike" kern="1200" baseline="30000" dirty="0">
                <a:solidFill>
                  <a:schemeClr val="tx1"/>
                </a:solidFill>
                <a:effectLst/>
                <a:latin typeface="+mn-lt"/>
                <a:ea typeface="+mn-ea"/>
                <a:cs typeface="+mn-cs"/>
              </a:rPr>
              <a:t>27 </a:t>
            </a:r>
            <a:r>
              <a:rPr lang="en-US" sz="1200" b="0" i="0" u="none" strike="noStrike" kern="1200" dirty="0">
                <a:solidFill>
                  <a:schemeClr val="tx1"/>
                </a:solidFill>
                <a:effectLst/>
                <a:latin typeface="+mn-lt"/>
                <a:ea typeface="+mn-ea"/>
                <a:cs typeface="+mn-cs"/>
              </a:rPr>
              <a:t>And beginning at Moses and all the prophets, he expounded unto them in all the scriptures the things concerning himself.</a:t>
            </a:r>
          </a:p>
          <a:p>
            <a:endParaRPr lang="en-US" sz="1200" b="0" i="0" u="none" strike="noStrike" kern="1200" baseline="300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29 </a:t>
            </a:r>
            <a:r>
              <a:rPr lang="en-US" sz="1200" b="0" i="0" u="none" strike="noStrike" kern="1200" dirty="0">
                <a:solidFill>
                  <a:schemeClr val="tx1"/>
                </a:solidFill>
                <a:effectLst/>
                <a:latin typeface="+mn-lt"/>
                <a:ea typeface="+mn-ea"/>
                <a:cs typeface="+mn-cs"/>
              </a:rPr>
              <a:t>But they constrained him, saying, Abide with us: for it is toward evening, and the day is far spent. And he went in to tarry with them.</a:t>
            </a:r>
          </a:p>
          <a:p>
            <a:r>
              <a:rPr lang="en-US" sz="1200" b="1" i="0" u="none" strike="noStrike" kern="1200" baseline="30000" dirty="0">
                <a:solidFill>
                  <a:schemeClr val="tx1"/>
                </a:solidFill>
                <a:effectLst/>
                <a:latin typeface="+mn-lt"/>
                <a:ea typeface="+mn-ea"/>
                <a:cs typeface="+mn-cs"/>
              </a:rPr>
              <a:t>30 </a:t>
            </a:r>
            <a:r>
              <a:rPr lang="en-US" sz="1200" b="0" i="0" u="none" strike="noStrike" kern="1200" dirty="0">
                <a:solidFill>
                  <a:schemeClr val="tx1"/>
                </a:solidFill>
                <a:effectLst/>
                <a:latin typeface="+mn-lt"/>
                <a:ea typeface="+mn-ea"/>
                <a:cs typeface="+mn-cs"/>
              </a:rPr>
              <a:t>And it came to pass, as he sat at meat with them, he took bread, and blessed it, and brake, and gave to them.</a:t>
            </a:r>
          </a:p>
          <a:p>
            <a:r>
              <a:rPr lang="en-US" sz="1200" b="1" i="0" u="none" strike="noStrike" kern="1200" baseline="30000" dirty="0">
                <a:solidFill>
                  <a:schemeClr val="tx1"/>
                </a:solidFill>
                <a:effectLst/>
                <a:latin typeface="+mn-lt"/>
                <a:ea typeface="+mn-ea"/>
                <a:cs typeface="+mn-cs"/>
              </a:rPr>
              <a:t>31 </a:t>
            </a:r>
            <a:r>
              <a:rPr lang="en-US" sz="1200" b="0" i="0" u="none" strike="noStrike" kern="1200" dirty="0">
                <a:solidFill>
                  <a:schemeClr val="tx1"/>
                </a:solidFill>
                <a:effectLst/>
                <a:latin typeface="+mn-lt"/>
                <a:ea typeface="+mn-ea"/>
                <a:cs typeface="+mn-cs"/>
              </a:rPr>
              <a:t>And their eyes were opened, and they knew him; and he vanished out of their sight.</a:t>
            </a:r>
          </a:p>
          <a:p>
            <a:endParaRPr lang="en-US" sz="1200" b="0" i="0" u="none" strike="noStrike" kern="12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32 </a:t>
            </a:r>
            <a:r>
              <a:rPr lang="en-US" sz="1200" b="0" i="0" u="none" strike="noStrike" kern="1200" dirty="0">
                <a:solidFill>
                  <a:schemeClr val="tx1"/>
                </a:solidFill>
                <a:effectLst/>
                <a:latin typeface="+mn-lt"/>
                <a:ea typeface="+mn-ea"/>
                <a:cs typeface="+mn-cs"/>
              </a:rPr>
              <a:t>And they said one to another, </a:t>
            </a:r>
            <a:r>
              <a:rPr lang="en-US" sz="1200" b="1" i="0" u="none" strike="noStrike" kern="1200" dirty="0">
                <a:solidFill>
                  <a:schemeClr val="tx1"/>
                </a:solidFill>
                <a:effectLst/>
                <a:latin typeface="+mn-lt"/>
                <a:ea typeface="+mn-ea"/>
                <a:cs typeface="+mn-cs"/>
              </a:rPr>
              <a:t>Did not our heart burn within us, while he talked with us by the way, and while he opened to us the scriptures?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The Scriptures point us to our light source—Jesus Christ.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As God’s family, let’s keep our lights fueled by our Savior, Jesus Christ!</a:t>
            </a:r>
            <a:endParaRPr lang="en-US" dirty="0"/>
          </a:p>
          <a:p>
            <a:endParaRPr lang="en-US" dirty="0"/>
          </a:p>
          <a:p>
            <a:r>
              <a:rPr lang="en-US" dirty="0"/>
              <a:t>When we come together as God’s Family, </a:t>
            </a:r>
          </a:p>
          <a:p>
            <a:r>
              <a:rPr lang="en-US" dirty="0"/>
              <a:t>Here’s where we add the oil to our lamps</a:t>
            </a:r>
          </a:p>
          <a:p>
            <a:r>
              <a:rPr lang="en-US" dirty="0"/>
              <a:t>Here’s where we recharge our batteries</a:t>
            </a:r>
          </a:p>
          <a:p>
            <a:r>
              <a:rPr lang="en-US" dirty="0"/>
              <a:t>Here’s where the broken get repaired</a:t>
            </a:r>
          </a:p>
          <a:p>
            <a:r>
              <a:rPr lang="en-US" dirty="0"/>
              <a:t>Here’s where we dispel all the darkness that may have blown our lights out</a:t>
            </a:r>
          </a:p>
          <a:p>
            <a:r>
              <a:rPr lang="en-US" dirty="0"/>
              <a:t>Here’s where we come to the Creator and Source of our light to see just how bright our light needs to shine</a:t>
            </a:r>
          </a:p>
          <a:p>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25</a:t>
            </a:fld>
            <a:endParaRPr lang="en-US"/>
          </a:p>
        </p:txBody>
      </p:sp>
    </p:spTree>
    <p:extLst>
      <p:ext uri="{BB962C8B-B14F-4D97-AF65-F5344CB8AC3E}">
        <p14:creationId xmlns:p14="http://schemas.microsoft.com/office/powerpoint/2010/main" val="1785891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Tonight I hope you Remember Who You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are God’s Family!  As God’s family we will be a light for the world. We will be that city set on a hill.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John 6, when the crowds began to leave because they didn’t like what Jesus was saying--they weren’t receiving what they wanted.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Jesus asked his apostles, Will ye also go away?  So many have gone away, but those of us who have remained will answer like Peter, </a:t>
            </a:r>
            <a:r>
              <a:rPr lang="en-US" sz="1200" b="1" i="0" u="none" strike="noStrike" kern="1200" dirty="0">
                <a:solidFill>
                  <a:schemeClr val="tx1"/>
                </a:solidFill>
                <a:effectLst/>
                <a:latin typeface="+mn-lt"/>
                <a:ea typeface="+mn-ea"/>
                <a:cs typeface="+mn-cs"/>
              </a:rPr>
              <a:t>In John 6:68, </a:t>
            </a:r>
            <a:r>
              <a:rPr lang="en-US" sz="1200" b="0" i="0" u="none" strike="noStrike" kern="1200" dirty="0">
                <a:solidFill>
                  <a:schemeClr val="tx1"/>
                </a:solidFill>
                <a:effectLst/>
                <a:latin typeface="+mn-lt"/>
                <a:ea typeface="+mn-ea"/>
                <a:cs typeface="+mn-cs"/>
              </a:rPr>
              <a:t>Peter answered “Lord, to whom shall we go?  Thou has the words of eternal life.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26</a:t>
            </a:fld>
            <a:endParaRPr lang="en-US"/>
          </a:p>
        </p:txBody>
      </p:sp>
    </p:spTree>
    <p:extLst>
      <p:ext uri="{BB962C8B-B14F-4D97-AF65-F5344CB8AC3E}">
        <p14:creationId xmlns:p14="http://schemas.microsoft.com/office/powerpoint/2010/main" val="2684980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There’s plenty of room in God’s family.  Let us be busy in His kingdom sharing the Source of our light with the world that we may be like Him in going about to do our Father’s business as we eagerly work to seek and save the lost.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Tonight, I hope we understand how truly blessed we are to be a part of God’s family and hopefully, we have been re-energized to be about the family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Tonight, for a moment, let’s consider our own light.  Has our light shown like God’s wants it too?  Have we hid our light under a bushel?  Have we allowed Satan to blow it out?  If we have fallen short of his glory, then won’t you come tonight and confess your sins and we, as a family, will pray with you and for you.  If you aren’t yet a part of God’s family, there’s room!  Come forward and we will rejoice with you as you are baptized into the greatest family on earth—God’s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If you are subject to the Lord’s invitation, please come as we stand and sing the invitation song.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27</a:t>
            </a:fld>
            <a:endParaRPr lang="en-US"/>
          </a:p>
        </p:txBody>
      </p:sp>
    </p:spTree>
    <p:extLst>
      <p:ext uri="{BB962C8B-B14F-4D97-AF65-F5344CB8AC3E}">
        <p14:creationId xmlns:p14="http://schemas.microsoft.com/office/powerpoint/2010/main" val="277288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595FD-EDC1-8041-A316-CD5140554FD6}" type="slidenum">
              <a:rPr lang="en-US" smtClean="0"/>
              <a:t>3</a:t>
            </a:fld>
            <a:endParaRPr lang="en-US"/>
          </a:p>
        </p:txBody>
      </p:sp>
    </p:spTree>
    <p:extLst>
      <p:ext uri="{BB962C8B-B14F-4D97-AF65-F5344CB8AC3E}">
        <p14:creationId xmlns:p14="http://schemas.microsoft.com/office/powerpoint/2010/main" val="167519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 wonderful to be a part of God’s family!</a:t>
            </a:r>
          </a:p>
          <a:p>
            <a:r>
              <a:rPr lang="en-US" dirty="0"/>
              <a:t>Are you part of God’s family? </a:t>
            </a:r>
          </a:p>
          <a:p>
            <a:endParaRPr lang="en-US" dirty="0"/>
          </a:p>
          <a:p>
            <a:r>
              <a:rPr lang="en-US" dirty="0"/>
              <a:t>Does this describe you here at Westview? Does this describe us at Mt. Zion? Does this describe you as an individual member of the Lord’s body? </a:t>
            </a:r>
          </a:p>
          <a:p>
            <a:endParaRPr lang="en-US" dirty="0"/>
          </a:p>
          <a:p>
            <a:r>
              <a:rPr lang="en-US" dirty="0"/>
              <a:t>We live in a world where the family unit as God desired isn’t honored, but we keep persevering being that light that shines for those who need are lost and need it most. As God’s family our light must shine!</a:t>
            </a:r>
          </a:p>
        </p:txBody>
      </p:sp>
      <p:sp>
        <p:nvSpPr>
          <p:cNvPr id="4" name="Slide Number Placeholder 3"/>
          <p:cNvSpPr>
            <a:spLocks noGrp="1"/>
          </p:cNvSpPr>
          <p:nvPr>
            <p:ph type="sldNum" sz="quarter" idx="5"/>
          </p:nvPr>
        </p:nvSpPr>
        <p:spPr/>
        <p:txBody>
          <a:bodyPr/>
          <a:lstStyle/>
          <a:p>
            <a:fld id="{908595FD-EDC1-8041-A316-CD5140554FD6}" type="slidenum">
              <a:rPr lang="en-US" smtClean="0"/>
              <a:t>4</a:t>
            </a:fld>
            <a:endParaRPr lang="en-US"/>
          </a:p>
        </p:txBody>
      </p:sp>
    </p:spTree>
    <p:extLst>
      <p:ext uri="{BB962C8B-B14F-4D97-AF65-F5344CB8AC3E}">
        <p14:creationId xmlns:p14="http://schemas.microsoft.com/office/powerpoint/2010/main" val="365470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Tonight we are continuing our summer series lessons on Letting Our Light Shine!  Specifically tonight we will look at letting our light shine in God’s Family!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8595FD-EDC1-8041-A316-CD5140554FD6}" type="slidenum">
              <a:rPr lang="en-US" smtClean="0"/>
              <a:t>5</a:t>
            </a:fld>
            <a:endParaRPr lang="en-US"/>
          </a:p>
        </p:txBody>
      </p:sp>
    </p:spTree>
    <p:extLst>
      <p:ext uri="{BB962C8B-B14F-4D97-AF65-F5344CB8AC3E}">
        <p14:creationId xmlns:p14="http://schemas.microsoft.com/office/powerpoint/2010/main" val="328637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little light of mine</a:t>
            </a:r>
          </a:p>
          <a:p>
            <a:endParaRPr lang="en-US" dirty="0"/>
          </a:p>
          <a:p>
            <a:r>
              <a:rPr lang="en-US" dirty="0"/>
              <a:t>Who told you your light was little? </a:t>
            </a:r>
          </a:p>
          <a:p>
            <a:endParaRPr lang="en-US" dirty="0"/>
          </a:p>
          <a:p>
            <a:r>
              <a:rPr lang="en-US" dirty="0"/>
              <a:t>Remember WE are part of a family!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8595FD-EDC1-8041-A316-CD5140554FD6}" type="slidenum">
              <a:rPr lang="en-US" smtClean="0"/>
              <a:t>6</a:t>
            </a:fld>
            <a:endParaRPr lang="en-US"/>
          </a:p>
        </p:txBody>
      </p:sp>
    </p:spTree>
    <p:extLst>
      <p:ext uri="{BB962C8B-B14F-4D97-AF65-F5344CB8AC3E}">
        <p14:creationId xmlns:p14="http://schemas.microsoft.com/office/powerpoint/2010/main" val="249427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should WE let our light shine, WE are the beacon for the WORLD to see Jesus. </a:t>
            </a:r>
          </a:p>
          <a:p>
            <a:endParaRPr lang="en-US" dirty="0"/>
          </a:p>
          <a:p>
            <a:r>
              <a:rPr lang="en-US" dirty="0"/>
              <a:t>Many times we let a light shine because we are in a dark place</a:t>
            </a:r>
          </a:p>
          <a:p>
            <a:endParaRPr lang="en-US" dirty="0"/>
          </a:p>
          <a:p>
            <a:r>
              <a:rPr lang="en-US" dirty="0"/>
              <a:t>In God’s Family is it a little light? </a:t>
            </a:r>
          </a:p>
          <a:p>
            <a:r>
              <a:rPr lang="en-US" dirty="0"/>
              <a:t>In God’s Family we, collectively, should be the brightest light. </a:t>
            </a:r>
          </a:p>
        </p:txBody>
      </p:sp>
      <p:sp>
        <p:nvSpPr>
          <p:cNvPr id="4" name="Slide Number Placeholder 3"/>
          <p:cNvSpPr>
            <a:spLocks noGrp="1"/>
          </p:cNvSpPr>
          <p:nvPr>
            <p:ph type="sldNum" sz="quarter" idx="5"/>
          </p:nvPr>
        </p:nvSpPr>
        <p:spPr/>
        <p:txBody>
          <a:bodyPr/>
          <a:lstStyle/>
          <a:p>
            <a:fld id="{908595FD-EDC1-8041-A316-CD5140554FD6}" type="slidenum">
              <a:rPr lang="en-US" smtClean="0"/>
              <a:t>7</a:t>
            </a:fld>
            <a:endParaRPr lang="en-US"/>
          </a:p>
        </p:txBody>
      </p:sp>
    </p:spTree>
    <p:extLst>
      <p:ext uri="{BB962C8B-B14F-4D97-AF65-F5344CB8AC3E}">
        <p14:creationId xmlns:p14="http://schemas.microsoft.com/office/powerpoint/2010/main" val="14227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world full of darkness, God said in Genesis 1:3, Let there be light, and there was light.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E2AC46-CC68-4FF0-A1FC-BADA4AC454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23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1:4 And God saw the light, that it was good….</a:t>
            </a:r>
          </a:p>
          <a:p>
            <a:endParaRPr lang="en-US" dirty="0"/>
          </a:p>
          <a:p>
            <a:r>
              <a:rPr lang="en-US" dirty="0"/>
              <a:t>I know God was referring to the Day and the Night, but let’s think about ourselves for a moment.  </a:t>
            </a:r>
          </a:p>
          <a:p>
            <a:endParaRPr lang="en-US" dirty="0"/>
          </a:p>
          <a:p>
            <a:r>
              <a:rPr lang="en-US" dirty="0"/>
              <a:t>When he examines our hearts, when he examines Matt’s life, does He see my light and that is good?  Does He see me as a light in the darkness?  </a:t>
            </a:r>
          </a:p>
          <a:p>
            <a:endParaRPr lang="en-US" dirty="0"/>
          </a:p>
          <a:p>
            <a:r>
              <a:rPr lang="en-US" dirty="0"/>
              <a:t>And if He does, is my light significant?</a:t>
            </a:r>
          </a:p>
          <a:p>
            <a:endParaRPr lang="en-US" dirty="0"/>
          </a:p>
          <a:p>
            <a:r>
              <a:rPr lang="en-US" dirty="0"/>
              <a:t>Think about this quote for a moment.</a:t>
            </a:r>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9</a:t>
            </a:fld>
            <a:endParaRPr lang="en-US"/>
          </a:p>
        </p:txBody>
      </p:sp>
    </p:spTree>
    <p:extLst>
      <p:ext uri="{BB962C8B-B14F-4D97-AF65-F5344CB8AC3E}">
        <p14:creationId xmlns:p14="http://schemas.microsoft.com/office/powerpoint/2010/main" val="224612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4330B-79C4-244D-B729-E7453808FAA8}"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135938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4330B-79C4-244D-B729-E7453808FAA8}"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326304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4330B-79C4-244D-B729-E7453808FAA8}"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34569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4330B-79C4-244D-B729-E7453808FAA8}"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35547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64330B-79C4-244D-B729-E7453808FAA8}"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413955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64330B-79C4-244D-B729-E7453808FAA8}"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14899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64330B-79C4-244D-B729-E7453808FAA8}" type="datetimeFigureOut">
              <a:rPr lang="en-US" smtClean="0"/>
              <a:t>7/26/23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41505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64330B-79C4-244D-B729-E7453808FAA8}" type="datetimeFigureOut">
              <a:rPr lang="en-US" smtClean="0"/>
              <a:t>7/26/23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126472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4330B-79C4-244D-B729-E7453808FAA8}" type="datetimeFigureOut">
              <a:rPr lang="en-US" smtClean="0"/>
              <a:t>7/26/23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81851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64330B-79C4-244D-B729-E7453808FAA8}"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187444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64330B-79C4-244D-B729-E7453808FAA8}"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2CA2F3-1370-5C4B-9DB0-3921F71605C2}" type="slidenum">
              <a:rPr lang="en-US" smtClean="0"/>
              <a:t>‹#›</a:t>
            </a:fld>
            <a:endParaRPr lang="en-US"/>
          </a:p>
        </p:txBody>
      </p:sp>
    </p:spTree>
    <p:extLst>
      <p:ext uri="{BB962C8B-B14F-4D97-AF65-F5344CB8AC3E}">
        <p14:creationId xmlns:p14="http://schemas.microsoft.com/office/powerpoint/2010/main" val="351637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4330B-79C4-244D-B729-E7453808FAA8}" type="datetimeFigureOut">
              <a:rPr lang="en-US" smtClean="0"/>
              <a:t>7/26/23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CA2F3-1370-5C4B-9DB0-3921F71605C2}" type="slidenum">
              <a:rPr lang="en-US" smtClean="0"/>
              <a:t>‹#›</a:t>
            </a:fld>
            <a:endParaRPr lang="en-US"/>
          </a:p>
        </p:txBody>
      </p:sp>
    </p:spTree>
    <p:extLst>
      <p:ext uri="{BB962C8B-B14F-4D97-AF65-F5344CB8AC3E}">
        <p14:creationId xmlns:p14="http://schemas.microsoft.com/office/powerpoint/2010/main" val="3581539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AD29-9AEA-F441-8ED3-A34464492635}"/>
              </a:ext>
            </a:extLst>
          </p:cNvPr>
          <p:cNvSpPr>
            <a:spLocks noGrp="1"/>
          </p:cNvSpPr>
          <p:nvPr>
            <p:ph type="ctrTitle"/>
          </p:nvPr>
        </p:nvSpPr>
        <p:spPr>
          <a:xfrm>
            <a:off x="685800" y="235672"/>
            <a:ext cx="7772400" cy="983528"/>
          </a:xfrm>
        </p:spPr>
        <p:txBody>
          <a:bodyPr/>
          <a:lstStyle/>
          <a:p>
            <a:r>
              <a:rPr lang="en-US" b="1" dirty="0">
                <a:latin typeface="+mn-lt"/>
              </a:rPr>
              <a:t>God’s Family</a:t>
            </a:r>
          </a:p>
        </p:txBody>
      </p:sp>
      <p:sp>
        <p:nvSpPr>
          <p:cNvPr id="3" name="Subtitle 2">
            <a:extLst>
              <a:ext uri="{FF2B5EF4-FFF2-40B4-BE49-F238E27FC236}">
                <a16:creationId xmlns:a16="http://schemas.microsoft.com/office/drawing/2014/main" id="{B4007CD4-BD93-564A-B1E9-5470A5633CA3}"/>
              </a:ext>
            </a:extLst>
          </p:cNvPr>
          <p:cNvSpPr>
            <a:spLocks noGrp="1"/>
          </p:cNvSpPr>
          <p:nvPr>
            <p:ph type="subTitle" idx="1"/>
          </p:nvPr>
        </p:nvSpPr>
        <p:spPr>
          <a:xfrm>
            <a:off x="277091" y="1468582"/>
            <a:ext cx="8617527" cy="5126182"/>
          </a:xfrm>
        </p:spPr>
        <p:txBody>
          <a:bodyPr/>
          <a:lstStyle/>
          <a:p>
            <a:r>
              <a:rPr lang="en-US" sz="3600" dirty="0"/>
              <a:t>We’re part of the family </a:t>
            </a:r>
          </a:p>
          <a:p>
            <a:r>
              <a:rPr lang="en-US" sz="3600" dirty="0"/>
              <a:t>that’s been born again</a:t>
            </a:r>
          </a:p>
          <a:p>
            <a:r>
              <a:rPr lang="en-US" sz="3600" dirty="0"/>
              <a:t>Part of the family </a:t>
            </a:r>
          </a:p>
          <a:p>
            <a:r>
              <a:rPr lang="en-US" sz="3600" dirty="0"/>
              <a:t>whose love knows no end</a:t>
            </a:r>
          </a:p>
          <a:p>
            <a:r>
              <a:rPr lang="en-US" sz="3600" dirty="0"/>
              <a:t>For Jesus has saved us </a:t>
            </a:r>
          </a:p>
          <a:p>
            <a:r>
              <a:rPr lang="en-US" sz="3600" dirty="0"/>
              <a:t>and made us His own</a:t>
            </a:r>
          </a:p>
          <a:p>
            <a:r>
              <a:rPr lang="en-US" sz="3600" dirty="0"/>
              <a:t>Now we’re part of the family </a:t>
            </a:r>
          </a:p>
          <a:p>
            <a:r>
              <a:rPr lang="en-US" sz="3600" dirty="0"/>
              <a:t>that’s on its way home</a:t>
            </a:r>
          </a:p>
          <a:p>
            <a:endParaRPr lang="en-US" dirty="0"/>
          </a:p>
          <a:p>
            <a:endParaRPr lang="en-US" dirty="0"/>
          </a:p>
        </p:txBody>
      </p:sp>
    </p:spTree>
    <p:extLst>
      <p:ext uri="{BB962C8B-B14F-4D97-AF65-F5344CB8AC3E}">
        <p14:creationId xmlns:p14="http://schemas.microsoft.com/office/powerpoint/2010/main" val="53537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generated with high confidence">
            <a:extLst>
              <a:ext uri="{FF2B5EF4-FFF2-40B4-BE49-F238E27FC236}">
                <a16:creationId xmlns:a16="http://schemas.microsoft.com/office/drawing/2014/main" id="{D1C94A0B-DB78-42E9-BECA-85B2A4BC86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97"/>
          <a:stretch/>
        </p:blipFill>
        <p:spPr>
          <a:xfrm>
            <a:off x="20" y="10"/>
            <a:ext cx="9143980" cy="6857990"/>
          </a:xfrm>
          <a:prstGeom prst="rect">
            <a:avLst/>
          </a:prstGeom>
        </p:spPr>
      </p:pic>
    </p:spTree>
    <p:extLst>
      <p:ext uri="{BB962C8B-B14F-4D97-AF65-F5344CB8AC3E}">
        <p14:creationId xmlns:p14="http://schemas.microsoft.com/office/powerpoint/2010/main" val="73940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at night&#10;&#10;Description generated with very high confidence">
            <a:extLst>
              <a:ext uri="{FF2B5EF4-FFF2-40B4-BE49-F238E27FC236}">
                <a16:creationId xmlns:a16="http://schemas.microsoft.com/office/drawing/2014/main" id="{DF5862A9-1B97-4789-8004-6EA3BA1694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88"/>
            <a:ext cx="9146116" cy="6859587"/>
          </a:xfrm>
        </p:spPr>
      </p:pic>
    </p:spTree>
    <p:extLst>
      <p:ext uri="{BB962C8B-B14F-4D97-AF65-F5344CB8AC3E}">
        <p14:creationId xmlns:p14="http://schemas.microsoft.com/office/powerpoint/2010/main" val="338525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198778E-ACCB-4C77-9634-C1CC978E27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239" r="16761"/>
          <a:stretch/>
        </p:blipFill>
        <p:spPr>
          <a:xfrm>
            <a:off x="0" y="10"/>
            <a:ext cx="9143980" cy="6857990"/>
          </a:xfrm>
          <a:prstGeom prst="rect">
            <a:avLst/>
          </a:prstGeom>
        </p:spPr>
      </p:pic>
      <p:sp>
        <p:nvSpPr>
          <p:cNvPr id="2" name="Rectangle 1">
            <a:extLst>
              <a:ext uri="{FF2B5EF4-FFF2-40B4-BE49-F238E27FC236}">
                <a16:creationId xmlns:a16="http://schemas.microsoft.com/office/drawing/2014/main" id="{A229146B-1A3E-2541-8A79-D04E062BB82D}"/>
              </a:ext>
            </a:extLst>
          </p:cNvPr>
          <p:cNvSpPr/>
          <p:nvPr/>
        </p:nvSpPr>
        <p:spPr>
          <a:xfrm>
            <a:off x="359229" y="457775"/>
            <a:ext cx="8379247" cy="3046988"/>
          </a:xfrm>
          <a:prstGeom prst="rect">
            <a:avLst/>
          </a:prstGeom>
        </p:spPr>
        <p:txBody>
          <a:bodyPr wrap="square">
            <a:spAutoFit/>
          </a:bodyPr>
          <a:lstStyle/>
          <a:p>
            <a:pPr algn="ctr"/>
            <a:r>
              <a:rPr lang="en-US" sz="9600" b="1" dirty="0">
                <a:solidFill>
                  <a:schemeClr val="bg1"/>
                </a:solidFill>
                <a:latin typeface="Chalkboard" panose="03050602040202020205" pitchFamily="66" charset="77"/>
              </a:rPr>
              <a:t>Remember </a:t>
            </a:r>
          </a:p>
          <a:p>
            <a:pPr algn="ctr"/>
            <a:r>
              <a:rPr lang="en-US" sz="9600" b="1" dirty="0">
                <a:solidFill>
                  <a:schemeClr val="bg1"/>
                </a:solidFill>
                <a:latin typeface="Chalkboard" panose="03050602040202020205" pitchFamily="66" charset="77"/>
              </a:rPr>
              <a:t>Who You Are</a:t>
            </a:r>
            <a:endParaRPr lang="en-US" sz="9600" dirty="0">
              <a:solidFill>
                <a:schemeClr val="bg1"/>
              </a:solidFill>
              <a:latin typeface="Chalkboard" panose="03050602040202020205" pitchFamily="66" charset="77"/>
            </a:endParaRPr>
          </a:p>
        </p:txBody>
      </p:sp>
    </p:spTree>
    <p:extLst>
      <p:ext uri="{BB962C8B-B14F-4D97-AF65-F5344CB8AC3E}">
        <p14:creationId xmlns:p14="http://schemas.microsoft.com/office/powerpoint/2010/main" val="1620004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a:xfrm>
            <a:off x="628650" y="271342"/>
            <a:ext cx="7886700" cy="1325563"/>
          </a:xfrm>
        </p:spPr>
        <p:txBody>
          <a:bodyPr>
            <a:normAutofit/>
          </a:bodyPr>
          <a:lstStyle/>
          <a:p>
            <a:pPr algn="ctr"/>
            <a:r>
              <a:rPr lang="en-US" sz="6000" b="1" dirty="0">
                <a:latin typeface="+mn-lt"/>
              </a:rPr>
              <a:t>We Are Sons of God</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lnSpcReduction="10000"/>
          </a:bodyPr>
          <a:lstStyle/>
          <a:p>
            <a:r>
              <a:rPr lang="en-US" sz="3600" b="1" dirty="0"/>
              <a:t>Galatians 4:4-7</a:t>
            </a:r>
          </a:p>
          <a:p>
            <a:pPr lvl="1"/>
            <a:r>
              <a:rPr lang="en-US" sz="3200" b="1" baseline="30000" dirty="0"/>
              <a:t>4 </a:t>
            </a:r>
            <a:r>
              <a:rPr lang="en-US" sz="3200" dirty="0"/>
              <a:t>But when the fulness of the time was come, God sent forth his Son, made of a woman, made under the law,</a:t>
            </a:r>
          </a:p>
          <a:p>
            <a:pPr lvl="1"/>
            <a:r>
              <a:rPr lang="en-US" sz="3200" b="1" baseline="30000" dirty="0"/>
              <a:t>5 </a:t>
            </a:r>
            <a:r>
              <a:rPr lang="en-US" sz="3200" dirty="0"/>
              <a:t>To redeem them that were under the law, that we might receive the adoption of sons.</a:t>
            </a:r>
          </a:p>
          <a:p>
            <a:pPr lvl="1"/>
            <a:r>
              <a:rPr lang="en-US" sz="3200" b="1" baseline="30000" dirty="0"/>
              <a:t>6 </a:t>
            </a:r>
            <a:r>
              <a:rPr lang="en-US" sz="3200" dirty="0"/>
              <a:t>And because </a:t>
            </a:r>
            <a:r>
              <a:rPr lang="en-US" sz="3200" b="1" u="sng" dirty="0"/>
              <a:t>ye are sons</a:t>
            </a:r>
            <a:r>
              <a:rPr lang="en-US" sz="3200" dirty="0"/>
              <a:t>, God hath sent forth the Spirit of his Son into your hearts, crying, Abba, Father.</a:t>
            </a:r>
          </a:p>
          <a:p>
            <a:pPr lvl="1"/>
            <a:r>
              <a:rPr lang="en-US" sz="3200" b="1" baseline="30000" dirty="0"/>
              <a:t>7 </a:t>
            </a:r>
            <a:r>
              <a:rPr lang="en-US" sz="3200" dirty="0"/>
              <a:t>Wherefore thou art </a:t>
            </a:r>
            <a:r>
              <a:rPr lang="en-US" sz="3200" b="1" u="sng" dirty="0"/>
              <a:t>no more a servant, but a son</a:t>
            </a:r>
            <a:r>
              <a:rPr lang="en-US" sz="3200" dirty="0"/>
              <a:t>; and if a son, then an heir of God through Christ.</a:t>
            </a:r>
            <a:r>
              <a:rPr lang="en-US" dirty="0"/>
              <a:t>	</a:t>
            </a:r>
          </a:p>
        </p:txBody>
      </p:sp>
    </p:spTree>
    <p:extLst>
      <p:ext uri="{BB962C8B-B14F-4D97-AF65-F5344CB8AC3E}">
        <p14:creationId xmlns:p14="http://schemas.microsoft.com/office/powerpoint/2010/main" val="321362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a:xfrm>
            <a:off x="628650" y="271342"/>
            <a:ext cx="7886700" cy="1325563"/>
          </a:xfrm>
        </p:spPr>
        <p:txBody>
          <a:bodyPr>
            <a:normAutofit/>
          </a:bodyPr>
          <a:lstStyle/>
          <a:p>
            <a:pPr algn="ctr"/>
            <a:r>
              <a:rPr lang="en-US" sz="6000" b="1" dirty="0"/>
              <a:t>Remember Who You Are</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fontScale="92500"/>
          </a:bodyPr>
          <a:lstStyle/>
          <a:p>
            <a:r>
              <a:rPr lang="en-US" sz="3900" b="1" dirty="0"/>
              <a:t>1 John 3:1</a:t>
            </a:r>
          </a:p>
          <a:p>
            <a:pPr lvl="1"/>
            <a:r>
              <a:rPr lang="en-US" sz="3600" b="1" baseline="30000" dirty="0"/>
              <a:t>1</a:t>
            </a:r>
            <a:r>
              <a:rPr lang="en-US" sz="3600" dirty="0"/>
              <a:t> Behold, what manner of love the Father hath bestowed upon us, that we should be called </a:t>
            </a:r>
            <a:r>
              <a:rPr lang="en-US" sz="3600" b="1" u="sng" dirty="0"/>
              <a:t>the sons of God</a:t>
            </a:r>
            <a:r>
              <a:rPr lang="en-US" sz="3600" dirty="0"/>
              <a:t>: therefore the world </a:t>
            </a:r>
            <a:r>
              <a:rPr lang="en-US" sz="3600" dirty="0" err="1"/>
              <a:t>knoweth</a:t>
            </a:r>
            <a:r>
              <a:rPr lang="en-US" sz="3600" dirty="0"/>
              <a:t> us not, because it knew him not.</a:t>
            </a:r>
          </a:p>
          <a:p>
            <a:r>
              <a:rPr lang="en-US" sz="3900" b="1" dirty="0"/>
              <a:t>John 1:12</a:t>
            </a:r>
          </a:p>
          <a:p>
            <a:pPr lvl="1"/>
            <a:r>
              <a:rPr lang="en-US" sz="3600" b="1" baseline="30000" dirty="0"/>
              <a:t>12 </a:t>
            </a:r>
            <a:r>
              <a:rPr lang="en-US" sz="3600" dirty="0"/>
              <a:t>But as many as received him, to them gave he power to become </a:t>
            </a:r>
            <a:r>
              <a:rPr lang="en-US" sz="3600" b="1" u="sng" dirty="0"/>
              <a:t>the sons of God</a:t>
            </a:r>
            <a:r>
              <a:rPr lang="en-US" sz="3600" dirty="0"/>
              <a:t>, even to them that believe on his name:</a:t>
            </a:r>
            <a:r>
              <a:rPr lang="en-US" sz="3200" dirty="0"/>
              <a:t>	</a:t>
            </a:r>
            <a:r>
              <a:rPr lang="en-US" dirty="0"/>
              <a:t>	</a:t>
            </a:r>
          </a:p>
        </p:txBody>
      </p:sp>
    </p:spTree>
    <p:extLst>
      <p:ext uri="{BB962C8B-B14F-4D97-AF65-F5344CB8AC3E}">
        <p14:creationId xmlns:p14="http://schemas.microsoft.com/office/powerpoint/2010/main" val="156896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a:xfrm>
            <a:off x="628650" y="271342"/>
            <a:ext cx="7886700" cy="1325563"/>
          </a:xfrm>
        </p:spPr>
        <p:txBody>
          <a:bodyPr>
            <a:normAutofit/>
          </a:bodyPr>
          <a:lstStyle/>
          <a:p>
            <a:pPr algn="ctr"/>
            <a:r>
              <a:rPr lang="en-US" sz="6000" b="1" dirty="0">
                <a:latin typeface="+mn-lt"/>
              </a:rPr>
              <a:t>We, as God’s Family,</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a:bodyPr>
          <a:lstStyle/>
          <a:p>
            <a:pPr marL="0" indent="0">
              <a:buNone/>
            </a:pPr>
            <a:r>
              <a:rPr lang="en-US" sz="4800" b="1" dirty="0"/>
              <a:t>Have an obligation.</a:t>
            </a:r>
          </a:p>
          <a:p>
            <a:r>
              <a:rPr lang="en-US" sz="3600" b="1" dirty="0"/>
              <a:t>1 Peter 1:13-17 NLT</a:t>
            </a:r>
          </a:p>
          <a:p>
            <a:r>
              <a:rPr lang="en-US" sz="3200" b="1" baseline="30000" dirty="0"/>
              <a:t>13 </a:t>
            </a:r>
            <a:r>
              <a:rPr lang="en-US" sz="3200" dirty="0"/>
              <a:t>So prepare your minds for action and exercise self-control. Put all your hope in the gracious salvation that will come to you when Jesus Christ is revealed to the world. </a:t>
            </a:r>
          </a:p>
          <a:p>
            <a:r>
              <a:rPr lang="en-US" sz="3200" b="1" baseline="30000" dirty="0"/>
              <a:t>14 </a:t>
            </a:r>
            <a:r>
              <a:rPr lang="en-US" sz="3200" b="1" u="sng" dirty="0"/>
              <a:t>So you must live as God’s obedient children. </a:t>
            </a:r>
            <a:r>
              <a:rPr lang="en-US" sz="3200" dirty="0"/>
              <a:t>Don’t slip back into your old ways of living to satisfy your own desires. You didn’t know any better then. </a:t>
            </a:r>
          </a:p>
        </p:txBody>
      </p:sp>
    </p:spTree>
    <p:extLst>
      <p:ext uri="{BB962C8B-B14F-4D97-AF65-F5344CB8AC3E}">
        <p14:creationId xmlns:p14="http://schemas.microsoft.com/office/powerpoint/2010/main" val="366685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p:txBody>
          <a:bodyPr>
            <a:normAutofit/>
          </a:bodyPr>
          <a:lstStyle/>
          <a:p>
            <a:pPr algn="ctr"/>
            <a:r>
              <a:rPr lang="en-US" sz="6000" b="1" dirty="0">
                <a:latin typeface="+mn-lt"/>
              </a:rPr>
              <a:t>We, as God’s Family,</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lnSpcReduction="10000"/>
          </a:bodyPr>
          <a:lstStyle/>
          <a:p>
            <a:pPr marL="0" indent="0">
              <a:buNone/>
            </a:pPr>
            <a:r>
              <a:rPr lang="en-US" sz="4800" b="1" dirty="0"/>
              <a:t>Have an obligation.</a:t>
            </a:r>
          </a:p>
          <a:p>
            <a:r>
              <a:rPr lang="en-US" sz="3600" b="1" dirty="0"/>
              <a:t>1 Peter 1:13-17 NLT</a:t>
            </a:r>
          </a:p>
          <a:p>
            <a:r>
              <a:rPr lang="en-US" sz="3200" b="1" baseline="30000" dirty="0"/>
              <a:t>15 </a:t>
            </a:r>
            <a:r>
              <a:rPr lang="en-US" sz="3200" dirty="0"/>
              <a:t>But now you must be holy in everything you do, just as God who chose you is holy. </a:t>
            </a:r>
          </a:p>
          <a:p>
            <a:r>
              <a:rPr lang="en-US" sz="3200" b="1" baseline="30000" dirty="0"/>
              <a:t>16 </a:t>
            </a:r>
            <a:r>
              <a:rPr lang="en-US" sz="3200" dirty="0"/>
              <a:t>For the Scriptures say, “You must be holy because I am holy.”</a:t>
            </a:r>
          </a:p>
          <a:p>
            <a:r>
              <a:rPr lang="en-US" sz="3200" b="1" baseline="30000" dirty="0"/>
              <a:t>17 </a:t>
            </a:r>
            <a:r>
              <a:rPr lang="en-US" sz="3200" dirty="0"/>
              <a:t>And remember that the heavenly Father to whom you pray has no favorites. He will judge or reward you according to what you do. So you must live in reverent fear of him during your time here as “temporary residents.”</a:t>
            </a:r>
          </a:p>
        </p:txBody>
      </p:sp>
    </p:spTree>
    <p:extLst>
      <p:ext uri="{BB962C8B-B14F-4D97-AF65-F5344CB8AC3E}">
        <p14:creationId xmlns:p14="http://schemas.microsoft.com/office/powerpoint/2010/main" val="226121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64B0876-339A-4EAD-B91C-B4C6C689BB6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0999" b="-1"/>
          <a:stretch/>
        </p:blipFill>
        <p:spPr>
          <a:xfrm>
            <a:off x="20" y="10"/>
            <a:ext cx="9143980" cy="6857990"/>
          </a:xfrm>
          <a:prstGeom prst="rect">
            <a:avLst/>
          </a:prstGeom>
        </p:spPr>
      </p:pic>
    </p:spTree>
    <p:extLst>
      <p:ext uri="{BB962C8B-B14F-4D97-AF65-F5344CB8AC3E}">
        <p14:creationId xmlns:p14="http://schemas.microsoft.com/office/powerpoint/2010/main" val="147284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body of water&#10;&#10;Description generated with very high confidence">
            <a:extLst>
              <a:ext uri="{FF2B5EF4-FFF2-40B4-BE49-F238E27FC236}">
                <a16:creationId xmlns:a16="http://schemas.microsoft.com/office/drawing/2014/main" id="{7460B518-2371-4C70-865D-9AB3FBD39E5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itle 1">
            <a:extLst>
              <a:ext uri="{FF2B5EF4-FFF2-40B4-BE49-F238E27FC236}">
                <a16:creationId xmlns:a16="http://schemas.microsoft.com/office/drawing/2014/main" id="{A201BB0A-789C-4127-8407-39ADA0539935}"/>
              </a:ext>
            </a:extLst>
          </p:cNvPr>
          <p:cNvSpPr txBox="1">
            <a:spLocks/>
          </p:cNvSpPr>
          <p:nvPr/>
        </p:nvSpPr>
        <p:spPr>
          <a:xfrm>
            <a:off x="203200" y="0"/>
            <a:ext cx="8737600" cy="1168400"/>
          </a:xfrm>
          <a:prstGeom prst="rect">
            <a:avLst/>
          </a:prstGeom>
          <a:solidFill>
            <a:srgbClr val="000000">
              <a:alpha val="60000"/>
            </a:srgb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FFFFFF"/>
                </a:solidFill>
                <a:latin typeface="+mn-lt"/>
              </a:rPr>
              <a:t>Let the Lower Lights Be Burning</a:t>
            </a:r>
          </a:p>
        </p:txBody>
      </p:sp>
    </p:spTree>
    <p:extLst>
      <p:ext uri="{BB962C8B-B14F-4D97-AF65-F5344CB8AC3E}">
        <p14:creationId xmlns:p14="http://schemas.microsoft.com/office/powerpoint/2010/main" val="368016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body of water&#10;&#10;Description generated with very high confidence">
            <a:extLst>
              <a:ext uri="{FF2B5EF4-FFF2-40B4-BE49-F238E27FC236}">
                <a16:creationId xmlns:a16="http://schemas.microsoft.com/office/drawing/2014/main" id="{7460B518-2371-4C70-865D-9AB3FBD39E5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itle 1">
            <a:extLst>
              <a:ext uri="{FF2B5EF4-FFF2-40B4-BE49-F238E27FC236}">
                <a16:creationId xmlns:a16="http://schemas.microsoft.com/office/drawing/2014/main" id="{A201BB0A-789C-4127-8407-39ADA0539935}"/>
              </a:ext>
            </a:extLst>
          </p:cNvPr>
          <p:cNvSpPr txBox="1">
            <a:spLocks/>
          </p:cNvSpPr>
          <p:nvPr/>
        </p:nvSpPr>
        <p:spPr>
          <a:xfrm>
            <a:off x="203200" y="0"/>
            <a:ext cx="8737600" cy="1168400"/>
          </a:xfrm>
          <a:prstGeom prst="rect">
            <a:avLst/>
          </a:prstGeom>
          <a:solidFill>
            <a:srgbClr val="000000">
              <a:alpha val="60000"/>
            </a:srgb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FFFFFF"/>
                </a:solidFill>
                <a:latin typeface="+mn-lt"/>
              </a:rPr>
              <a:t>Let the Lower Lights Be Burning</a:t>
            </a:r>
          </a:p>
        </p:txBody>
      </p:sp>
      <p:sp>
        <p:nvSpPr>
          <p:cNvPr id="2" name="Rectangle 1">
            <a:extLst>
              <a:ext uri="{FF2B5EF4-FFF2-40B4-BE49-F238E27FC236}">
                <a16:creationId xmlns:a16="http://schemas.microsoft.com/office/drawing/2014/main" id="{6BB571E6-E39E-A744-B1F1-80FB4631A842}"/>
              </a:ext>
            </a:extLst>
          </p:cNvPr>
          <p:cNvSpPr/>
          <p:nvPr/>
        </p:nvSpPr>
        <p:spPr>
          <a:xfrm>
            <a:off x="203200" y="1168400"/>
            <a:ext cx="8737600" cy="5078313"/>
          </a:xfrm>
          <a:prstGeom prst="rect">
            <a:avLst/>
          </a:prstGeom>
        </p:spPr>
        <p:txBody>
          <a:bodyPr wrap="square">
            <a:spAutoFit/>
          </a:bodyPr>
          <a:lstStyle/>
          <a:p>
            <a:pPr algn="ctr"/>
            <a:r>
              <a:rPr lang="en-US" sz="3600" dirty="0">
                <a:solidFill>
                  <a:schemeClr val="bg1"/>
                </a:solidFill>
                <a:latin typeface="Roboto"/>
              </a:rPr>
              <a:t>Brightly beams our father's mercy</a:t>
            </a:r>
            <a:br>
              <a:rPr lang="en-US" sz="3600" dirty="0">
                <a:solidFill>
                  <a:schemeClr val="bg1"/>
                </a:solidFill>
              </a:rPr>
            </a:br>
            <a:r>
              <a:rPr lang="en-US" sz="3600" dirty="0">
                <a:solidFill>
                  <a:schemeClr val="bg1"/>
                </a:solidFill>
                <a:latin typeface="Roboto"/>
              </a:rPr>
              <a:t>From his lighthouse evermore</a:t>
            </a:r>
            <a:br>
              <a:rPr lang="en-US" sz="3600" dirty="0">
                <a:solidFill>
                  <a:schemeClr val="bg1"/>
                </a:solidFill>
              </a:rPr>
            </a:br>
            <a:r>
              <a:rPr lang="en-US" sz="3600" dirty="0">
                <a:solidFill>
                  <a:schemeClr val="bg1"/>
                </a:solidFill>
                <a:latin typeface="Roboto"/>
              </a:rPr>
              <a:t>But to us he gives the keeping</a:t>
            </a:r>
            <a:br>
              <a:rPr lang="en-US" sz="3600" dirty="0">
                <a:solidFill>
                  <a:schemeClr val="bg1"/>
                </a:solidFill>
              </a:rPr>
            </a:br>
            <a:r>
              <a:rPr lang="en-US" sz="3600" dirty="0">
                <a:solidFill>
                  <a:schemeClr val="bg1"/>
                </a:solidFill>
                <a:latin typeface="Roboto"/>
              </a:rPr>
              <a:t>Of the lights along the shore</a:t>
            </a:r>
          </a:p>
          <a:p>
            <a:pPr algn="ctr"/>
            <a:endParaRPr lang="en-US" sz="3600" dirty="0">
              <a:solidFill>
                <a:schemeClr val="bg1"/>
              </a:solidFill>
              <a:latin typeface="Roboto"/>
            </a:endParaRPr>
          </a:p>
          <a:p>
            <a:pPr algn="ctr"/>
            <a:r>
              <a:rPr lang="en-US" sz="3600" dirty="0">
                <a:solidFill>
                  <a:schemeClr val="bg1"/>
                </a:solidFill>
                <a:latin typeface="Roboto"/>
              </a:rPr>
              <a:t>Let the lower lights be burning</a:t>
            </a:r>
            <a:br>
              <a:rPr lang="en-US" sz="3600" dirty="0">
                <a:solidFill>
                  <a:schemeClr val="bg1"/>
                </a:solidFill>
              </a:rPr>
            </a:br>
            <a:r>
              <a:rPr lang="en-US" sz="3600" dirty="0">
                <a:solidFill>
                  <a:schemeClr val="bg1"/>
                </a:solidFill>
                <a:latin typeface="Roboto"/>
              </a:rPr>
              <a:t>Send a gleam across the wave</a:t>
            </a:r>
            <a:br>
              <a:rPr lang="en-US" sz="3600" dirty="0">
                <a:solidFill>
                  <a:schemeClr val="bg1"/>
                </a:solidFill>
              </a:rPr>
            </a:br>
            <a:r>
              <a:rPr lang="en-US" sz="3600" dirty="0">
                <a:solidFill>
                  <a:schemeClr val="bg1"/>
                </a:solidFill>
                <a:latin typeface="Roboto"/>
              </a:rPr>
              <a:t>Some poor fainting, struggling seaman</a:t>
            </a:r>
            <a:br>
              <a:rPr lang="en-US" sz="3600" dirty="0">
                <a:solidFill>
                  <a:schemeClr val="bg1"/>
                </a:solidFill>
              </a:rPr>
            </a:br>
            <a:r>
              <a:rPr lang="en-US" sz="3600" dirty="0">
                <a:solidFill>
                  <a:schemeClr val="bg1"/>
                </a:solidFill>
                <a:latin typeface="Roboto"/>
              </a:rPr>
              <a:t>You may rescue, you may save</a:t>
            </a:r>
            <a:endParaRPr lang="en-US" sz="3600" dirty="0">
              <a:solidFill>
                <a:schemeClr val="bg1"/>
              </a:solidFill>
            </a:endParaRPr>
          </a:p>
        </p:txBody>
      </p:sp>
    </p:spTree>
    <p:extLst>
      <p:ext uri="{BB962C8B-B14F-4D97-AF65-F5344CB8AC3E}">
        <p14:creationId xmlns:p14="http://schemas.microsoft.com/office/powerpoint/2010/main" val="172432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AD29-9AEA-F441-8ED3-A34464492635}"/>
              </a:ext>
            </a:extLst>
          </p:cNvPr>
          <p:cNvSpPr>
            <a:spLocks noGrp="1"/>
          </p:cNvSpPr>
          <p:nvPr>
            <p:ph type="ctrTitle"/>
          </p:nvPr>
        </p:nvSpPr>
        <p:spPr>
          <a:xfrm>
            <a:off x="685800" y="235672"/>
            <a:ext cx="7772400" cy="983528"/>
          </a:xfrm>
        </p:spPr>
        <p:txBody>
          <a:bodyPr/>
          <a:lstStyle/>
          <a:p>
            <a:r>
              <a:rPr lang="en-US" b="1" dirty="0">
                <a:latin typeface="+mn-lt"/>
              </a:rPr>
              <a:t>God’s Family</a:t>
            </a:r>
          </a:p>
        </p:txBody>
      </p:sp>
      <p:sp>
        <p:nvSpPr>
          <p:cNvPr id="3" name="Subtitle 2">
            <a:extLst>
              <a:ext uri="{FF2B5EF4-FFF2-40B4-BE49-F238E27FC236}">
                <a16:creationId xmlns:a16="http://schemas.microsoft.com/office/drawing/2014/main" id="{B4007CD4-BD93-564A-B1E9-5470A5633CA3}"/>
              </a:ext>
            </a:extLst>
          </p:cNvPr>
          <p:cNvSpPr>
            <a:spLocks noGrp="1"/>
          </p:cNvSpPr>
          <p:nvPr>
            <p:ph type="subTitle" idx="1"/>
          </p:nvPr>
        </p:nvSpPr>
        <p:spPr>
          <a:xfrm>
            <a:off x="277091" y="1468582"/>
            <a:ext cx="8617527" cy="5126182"/>
          </a:xfrm>
        </p:spPr>
        <p:txBody>
          <a:bodyPr>
            <a:normAutofit/>
          </a:bodyPr>
          <a:lstStyle/>
          <a:p>
            <a:r>
              <a:rPr lang="en-US" sz="3600" dirty="0"/>
              <a:t>When a brother meets sorrow </a:t>
            </a:r>
          </a:p>
          <a:p>
            <a:r>
              <a:rPr lang="en-US" sz="3600" dirty="0"/>
              <a:t>we all feel his grief</a:t>
            </a:r>
          </a:p>
          <a:p>
            <a:r>
              <a:rPr lang="en-US" sz="3600" dirty="0"/>
              <a:t>And when he’s passed through the valley, </a:t>
            </a:r>
          </a:p>
          <a:p>
            <a:r>
              <a:rPr lang="en-US" sz="3600" dirty="0"/>
              <a:t>we all feel relief</a:t>
            </a:r>
          </a:p>
          <a:p>
            <a:r>
              <a:rPr lang="en-US" sz="3600" dirty="0"/>
              <a:t>Together in sunshine, </a:t>
            </a:r>
          </a:p>
          <a:p>
            <a:r>
              <a:rPr lang="en-US" sz="3600" dirty="0"/>
              <a:t>together in rain</a:t>
            </a:r>
          </a:p>
          <a:p>
            <a:r>
              <a:rPr lang="en-US" sz="3600" dirty="0"/>
              <a:t>Together in </a:t>
            </a:r>
            <a:r>
              <a:rPr lang="en-US" sz="3600" dirty="0" err="1"/>
              <a:t>vict’ry</a:t>
            </a:r>
            <a:r>
              <a:rPr lang="en-US" sz="3600" dirty="0"/>
              <a:t> </a:t>
            </a:r>
          </a:p>
          <a:p>
            <a:r>
              <a:rPr lang="en-US" sz="3600" dirty="0"/>
              <a:t>through His precious name.</a:t>
            </a:r>
          </a:p>
        </p:txBody>
      </p:sp>
    </p:spTree>
    <p:extLst>
      <p:ext uri="{BB962C8B-B14F-4D97-AF65-F5344CB8AC3E}">
        <p14:creationId xmlns:p14="http://schemas.microsoft.com/office/powerpoint/2010/main" val="248112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body of water&#10;&#10;Description generated with very high confidence">
            <a:extLst>
              <a:ext uri="{FF2B5EF4-FFF2-40B4-BE49-F238E27FC236}">
                <a16:creationId xmlns:a16="http://schemas.microsoft.com/office/drawing/2014/main" id="{7460B518-2371-4C70-865D-9AB3FBD39E5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itle 1">
            <a:extLst>
              <a:ext uri="{FF2B5EF4-FFF2-40B4-BE49-F238E27FC236}">
                <a16:creationId xmlns:a16="http://schemas.microsoft.com/office/drawing/2014/main" id="{A201BB0A-789C-4127-8407-39ADA0539935}"/>
              </a:ext>
            </a:extLst>
          </p:cNvPr>
          <p:cNvSpPr txBox="1">
            <a:spLocks/>
          </p:cNvSpPr>
          <p:nvPr/>
        </p:nvSpPr>
        <p:spPr>
          <a:xfrm>
            <a:off x="203200" y="0"/>
            <a:ext cx="8737600" cy="1168400"/>
          </a:xfrm>
          <a:prstGeom prst="rect">
            <a:avLst/>
          </a:prstGeom>
          <a:solidFill>
            <a:srgbClr val="000000">
              <a:alpha val="60000"/>
            </a:srgb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FFFFFF"/>
                </a:solidFill>
                <a:latin typeface="+mn-lt"/>
              </a:rPr>
              <a:t>Let the Lower Lights Be Burning</a:t>
            </a:r>
          </a:p>
        </p:txBody>
      </p:sp>
      <p:sp>
        <p:nvSpPr>
          <p:cNvPr id="2" name="Rectangle 1">
            <a:extLst>
              <a:ext uri="{FF2B5EF4-FFF2-40B4-BE49-F238E27FC236}">
                <a16:creationId xmlns:a16="http://schemas.microsoft.com/office/drawing/2014/main" id="{6BB571E6-E39E-A744-B1F1-80FB4631A842}"/>
              </a:ext>
            </a:extLst>
          </p:cNvPr>
          <p:cNvSpPr/>
          <p:nvPr/>
        </p:nvSpPr>
        <p:spPr>
          <a:xfrm>
            <a:off x="203200" y="1168400"/>
            <a:ext cx="8737600" cy="5078313"/>
          </a:xfrm>
          <a:prstGeom prst="rect">
            <a:avLst/>
          </a:prstGeom>
        </p:spPr>
        <p:txBody>
          <a:bodyPr wrap="square">
            <a:spAutoFit/>
          </a:bodyPr>
          <a:lstStyle/>
          <a:p>
            <a:pPr algn="ctr"/>
            <a:r>
              <a:rPr lang="en-US" sz="3600" dirty="0">
                <a:solidFill>
                  <a:schemeClr val="bg1"/>
                </a:solidFill>
                <a:latin typeface="Roboto"/>
              </a:rPr>
              <a:t>Dark the night of sin has settled</a:t>
            </a:r>
            <a:br>
              <a:rPr lang="en-US" sz="3600" dirty="0">
                <a:solidFill>
                  <a:schemeClr val="bg1"/>
                </a:solidFill>
                <a:latin typeface="Roboto"/>
              </a:rPr>
            </a:br>
            <a:r>
              <a:rPr lang="en-US" sz="3600" dirty="0">
                <a:solidFill>
                  <a:schemeClr val="bg1"/>
                </a:solidFill>
                <a:latin typeface="Roboto"/>
              </a:rPr>
              <a:t>Loud the angry billows roar</a:t>
            </a:r>
            <a:br>
              <a:rPr lang="en-US" sz="3600" dirty="0">
                <a:solidFill>
                  <a:schemeClr val="bg1"/>
                </a:solidFill>
                <a:latin typeface="Roboto"/>
              </a:rPr>
            </a:br>
            <a:r>
              <a:rPr lang="en-US" sz="3600" dirty="0">
                <a:solidFill>
                  <a:schemeClr val="bg1"/>
                </a:solidFill>
                <a:latin typeface="Roboto"/>
              </a:rPr>
              <a:t>Eager eyes are watching, longing</a:t>
            </a:r>
            <a:br>
              <a:rPr lang="en-US" sz="3600" dirty="0">
                <a:solidFill>
                  <a:schemeClr val="bg1"/>
                </a:solidFill>
                <a:latin typeface="Roboto"/>
              </a:rPr>
            </a:br>
            <a:r>
              <a:rPr lang="en-US" sz="3600" dirty="0">
                <a:solidFill>
                  <a:schemeClr val="bg1"/>
                </a:solidFill>
                <a:latin typeface="Roboto"/>
              </a:rPr>
              <a:t>For the lights along the shore</a:t>
            </a:r>
          </a:p>
          <a:p>
            <a:pPr algn="ctr"/>
            <a:endParaRPr lang="en-US" sz="3600" dirty="0">
              <a:solidFill>
                <a:schemeClr val="bg1"/>
              </a:solidFill>
              <a:latin typeface="Roboto"/>
            </a:endParaRPr>
          </a:p>
          <a:p>
            <a:pPr algn="ctr"/>
            <a:r>
              <a:rPr lang="en-US" sz="3600" dirty="0">
                <a:solidFill>
                  <a:schemeClr val="bg1"/>
                </a:solidFill>
                <a:latin typeface="Roboto"/>
              </a:rPr>
              <a:t>Let the lower lights be burning</a:t>
            </a:r>
            <a:br>
              <a:rPr lang="en-US" sz="3600" dirty="0">
                <a:solidFill>
                  <a:schemeClr val="bg1"/>
                </a:solidFill>
                <a:latin typeface="Roboto"/>
              </a:rPr>
            </a:br>
            <a:r>
              <a:rPr lang="en-US" sz="3600" dirty="0">
                <a:solidFill>
                  <a:schemeClr val="bg1"/>
                </a:solidFill>
                <a:latin typeface="Roboto"/>
              </a:rPr>
              <a:t>Send a gleam across the wave</a:t>
            </a:r>
            <a:br>
              <a:rPr lang="en-US" sz="3600" dirty="0">
                <a:solidFill>
                  <a:schemeClr val="bg1"/>
                </a:solidFill>
                <a:latin typeface="Roboto"/>
              </a:rPr>
            </a:br>
            <a:r>
              <a:rPr lang="en-US" sz="3600" dirty="0">
                <a:solidFill>
                  <a:schemeClr val="bg1"/>
                </a:solidFill>
                <a:latin typeface="Roboto"/>
              </a:rPr>
              <a:t>Some poor fainting, struggling seaman</a:t>
            </a:r>
            <a:br>
              <a:rPr lang="en-US" sz="3600" dirty="0">
                <a:solidFill>
                  <a:schemeClr val="bg1"/>
                </a:solidFill>
                <a:latin typeface="Roboto"/>
              </a:rPr>
            </a:br>
            <a:r>
              <a:rPr lang="en-US" sz="3600" dirty="0">
                <a:solidFill>
                  <a:schemeClr val="bg1"/>
                </a:solidFill>
                <a:latin typeface="Roboto"/>
              </a:rPr>
              <a:t>You may rescue, you may save</a:t>
            </a:r>
          </a:p>
        </p:txBody>
      </p:sp>
    </p:spTree>
    <p:extLst>
      <p:ext uri="{BB962C8B-B14F-4D97-AF65-F5344CB8AC3E}">
        <p14:creationId xmlns:p14="http://schemas.microsoft.com/office/powerpoint/2010/main" val="278722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body of water&#10;&#10;Description generated with very high confidence">
            <a:extLst>
              <a:ext uri="{FF2B5EF4-FFF2-40B4-BE49-F238E27FC236}">
                <a16:creationId xmlns:a16="http://schemas.microsoft.com/office/drawing/2014/main" id="{7460B518-2371-4C70-865D-9AB3FBD39E5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itle 1">
            <a:extLst>
              <a:ext uri="{FF2B5EF4-FFF2-40B4-BE49-F238E27FC236}">
                <a16:creationId xmlns:a16="http://schemas.microsoft.com/office/drawing/2014/main" id="{A201BB0A-789C-4127-8407-39ADA0539935}"/>
              </a:ext>
            </a:extLst>
          </p:cNvPr>
          <p:cNvSpPr txBox="1">
            <a:spLocks/>
          </p:cNvSpPr>
          <p:nvPr/>
        </p:nvSpPr>
        <p:spPr>
          <a:xfrm>
            <a:off x="203200" y="0"/>
            <a:ext cx="8737600" cy="1168400"/>
          </a:xfrm>
          <a:prstGeom prst="rect">
            <a:avLst/>
          </a:prstGeom>
          <a:solidFill>
            <a:srgbClr val="000000">
              <a:alpha val="60000"/>
            </a:srgb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FFFFFF"/>
                </a:solidFill>
                <a:latin typeface="+mn-lt"/>
              </a:rPr>
              <a:t>Let the Lower Lights Be Burning</a:t>
            </a:r>
          </a:p>
        </p:txBody>
      </p:sp>
    </p:spTree>
    <p:extLst>
      <p:ext uri="{BB962C8B-B14F-4D97-AF65-F5344CB8AC3E}">
        <p14:creationId xmlns:p14="http://schemas.microsoft.com/office/powerpoint/2010/main" val="402387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79EA4893-B1A2-4AB0-9978-67CB6D67E5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600" y="1793240"/>
            <a:ext cx="8178799" cy="3271519"/>
          </a:xfrm>
          <a:prstGeom prst="rect">
            <a:avLst/>
          </a:prstGeom>
        </p:spPr>
      </p:pic>
    </p:spTree>
    <p:extLst>
      <p:ext uri="{BB962C8B-B14F-4D97-AF65-F5344CB8AC3E}">
        <p14:creationId xmlns:p14="http://schemas.microsoft.com/office/powerpoint/2010/main" val="737726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9F263D3A-D580-44F3-9881-580F13BCB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
            <a:ext cx="9144000" cy="6857990"/>
          </a:xfrm>
          <a:prstGeom prst="rect">
            <a:avLst/>
          </a:prstGeom>
          <a:effectLst/>
        </p:spPr>
      </p:pic>
    </p:spTree>
    <p:extLst>
      <p:ext uri="{BB962C8B-B14F-4D97-AF65-F5344CB8AC3E}">
        <p14:creationId xmlns:p14="http://schemas.microsoft.com/office/powerpoint/2010/main" val="1923162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bject, indoor&#10;&#10;Description generated with high confidence">
            <a:extLst>
              <a:ext uri="{FF2B5EF4-FFF2-40B4-BE49-F238E27FC236}">
                <a16:creationId xmlns:a16="http://schemas.microsoft.com/office/drawing/2014/main" id="{0C93CAD4-22BE-478C-81FA-7314875ED87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36" r="8898"/>
          <a:stretch/>
        </p:blipFill>
        <p:spPr>
          <a:xfrm>
            <a:off x="20" y="10"/>
            <a:ext cx="9143980" cy="6857990"/>
          </a:xfrm>
          <a:prstGeom prst="rect">
            <a:avLst/>
          </a:prstGeom>
        </p:spPr>
      </p:pic>
      <p:sp>
        <p:nvSpPr>
          <p:cNvPr id="2" name="Title 1">
            <a:extLst>
              <a:ext uri="{FF2B5EF4-FFF2-40B4-BE49-F238E27FC236}">
                <a16:creationId xmlns:a16="http://schemas.microsoft.com/office/drawing/2014/main" id="{04D968F8-B86C-49C2-8CBF-EA5D82858324}"/>
              </a:ext>
            </a:extLst>
          </p:cNvPr>
          <p:cNvSpPr>
            <a:spLocks noGrp="1"/>
          </p:cNvSpPr>
          <p:nvPr>
            <p:ph type="title"/>
          </p:nvPr>
        </p:nvSpPr>
        <p:spPr>
          <a:xfrm>
            <a:off x="4284134" y="4220741"/>
            <a:ext cx="4673600" cy="2213925"/>
          </a:xfrm>
          <a:solidFill>
            <a:srgbClr val="000000">
              <a:alpha val="60000"/>
            </a:srgbClr>
          </a:solidFill>
        </p:spPr>
        <p:txBody>
          <a:bodyPr vert="horz" lIns="91440" tIns="45720" rIns="91440" bIns="45720" rtlCol="0" anchor="ctr">
            <a:normAutofit/>
          </a:bodyPr>
          <a:lstStyle/>
          <a:p>
            <a:pPr algn="ctr"/>
            <a:r>
              <a:rPr lang="en-US" sz="4800" b="1" dirty="0">
                <a:solidFill>
                  <a:srgbClr val="FFFFFF"/>
                </a:solidFill>
              </a:rPr>
              <a:t>What Lights You?</a:t>
            </a:r>
          </a:p>
        </p:txBody>
      </p:sp>
    </p:spTree>
    <p:extLst>
      <p:ext uri="{BB962C8B-B14F-4D97-AF65-F5344CB8AC3E}">
        <p14:creationId xmlns:p14="http://schemas.microsoft.com/office/powerpoint/2010/main" val="15039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 </a:t>
            </a:r>
          </a:p>
        </p:txBody>
      </p:sp>
    </p:spTree>
    <p:extLst>
      <p:ext uri="{BB962C8B-B14F-4D97-AF65-F5344CB8AC3E}">
        <p14:creationId xmlns:p14="http://schemas.microsoft.com/office/powerpoint/2010/main" val="152632401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7EE86-EDB1-674B-A107-A2A9BC04DC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4B766C2-F23D-154D-9D91-0B9C45004F27}"/>
              </a:ext>
            </a:extLst>
          </p:cNvPr>
          <p:cNvPicPr>
            <a:picLocks noChangeAspect="1"/>
          </p:cNvPicPr>
          <p:nvPr/>
        </p:nvPicPr>
        <p:blipFill>
          <a:blip r:embed="rId3"/>
          <a:stretch>
            <a:fillRect/>
          </a:stretch>
        </p:blipFill>
        <p:spPr>
          <a:xfrm>
            <a:off x="6367" y="0"/>
            <a:ext cx="9131265" cy="6858000"/>
          </a:xfrm>
          <a:prstGeom prst="rect">
            <a:avLst/>
          </a:prstGeom>
        </p:spPr>
      </p:pic>
    </p:spTree>
    <p:extLst>
      <p:ext uri="{BB962C8B-B14F-4D97-AF65-F5344CB8AC3E}">
        <p14:creationId xmlns:p14="http://schemas.microsoft.com/office/powerpoint/2010/main" val="1784517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785FEC-1289-234E-B96D-649C837FCD4C}"/>
              </a:ext>
            </a:extLst>
          </p:cNvPr>
          <p:cNvPicPr>
            <a:picLocks noChangeAspect="1"/>
          </p:cNvPicPr>
          <p:nvPr/>
        </p:nvPicPr>
        <p:blipFill>
          <a:blip r:embed="rId3"/>
          <a:stretch>
            <a:fillRect/>
          </a:stretch>
        </p:blipFill>
        <p:spPr>
          <a:xfrm>
            <a:off x="0" y="0"/>
            <a:ext cx="9218167" cy="7924800"/>
          </a:xfrm>
          <a:prstGeom prst="rect">
            <a:avLst/>
          </a:prstGeom>
        </p:spPr>
      </p:pic>
    </p:spTree>
    <p:extLst>
      <p:ext uri="{BB962C8B-B14F-4D97-AF65-F5344CB8AC3E}">
        <p14:creationId xmlns:p14="http://schemas.microsoft.com/office/powerpoint/2010/main" val="248422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AD29-9AEA-F441-8ED3-A34464492635}"/>
              </a:ext>
            </a:extLst>
          </p:cNvPr>
          <p:cNvSpPr>
            <a:spLocks noGrp="1"/>
          </p:cNvSpPr>
          <p:nvPr>
            <p:ph type="ctrTitle"/>
          </p:nvPr>
        </p:nvSpPr>
        <p:spPr>
          <a:xfrm>
            <a:off x="685800" y="235672"/>
            <a:ext cx="7772400" cy="983528"/>
          </a:xfrm>
        </p:spPr>
        <p:txBody>
          <a:bodyPr/>
          <a:lstStyle/>
          <a:p>
            <a:r>
              <a:rPr lang="en-US" b="1" dirty="0">
                <a:latin typeface="+mn-lt"/>
              </a:rPr>
              <a:t>God’s Family</a:t>
            </a:r>
          </a:p>
        </p:txBody>
      </p:sp>
      <p:sp>
        <p:nvSpPr>
          <p:cNvPr id="3" name="Subtitle 2">
            <a:extLst>
              <a:ext uri="{FF2B5EF4-FFF2-40B4-BE49-F238E27FC236}">
                <a16:creationId xmlns:a16="http://schemas.microsoft.com/office/drawing/2014/main" id="{B4007CD4-BD93-564A-B1E9-5470A5633CA3}"/>
              </a:ext>
            </a:extLst>
          </p:cNvPr>
          <p:cNvSpPr>
            <a:spLocks noGrp="1"/>
          </p:cNvSpPr>
          <p:nvPr>
            <p:ph type="subTitle" idx="1"/>
          </p:nvPr>
        </p:nvSpPr>
        <p:spPr>
          <a:xfrm>
            <a:off x="277091" y="1468582"/>
            <a:ext cx="8617527" cy="5126182"/>
          </a:xfrm>
        </p:spPr>
        <p:txBody>
          <a:bodyPr>
            <a:normAutofit/>
          </a:bodyPr>
          <a:lstStyle/>
          <a:p>
            <a:r>
              <a:rPr lang="en-US" sz="3600" dirty="0"/>
              <a:t>And though some go before us, </a:t>
            </a:r>
          </a:p>
          <a:p>
            <a:r>
              <a:rPr lang="en-US" sz="3600" dirty="0"/>
              <a:t>we’ll all meet again</a:t>
            </a:r>
          </a:p>
          <a:p>
            <a:r>
              <a:rPr lang="en-US" sz="3600" dirty="0"/>
              <a:t>Just inside the city </a:t>
            </a:r>
          </a:p>
          <a:p>
            <a:r>
              <a:rPr lang="en-US" sz="3600" dirty="0"/>
              <a:t>when we enter in</a:t>
            </a:r>
          </a:p>
          <a:p>
            <a:r>
              <a:rPr lang="en-US" sz="3600" dirty="0"/>
              <a:t>There’ll be no more parting, </a:t>
            </a:r>
          </a:p>
          <a:p>
            <a:r>
              <a:rPr lang="en-US" sz="3600" dirty="0"/>
              <a:t>with Jesus we’ll be</a:t>
            </a:r>
          </a:p>
          <a:p>
            <a:r>
              <a:rPr lang="en-US" sz="3600" dirty="0"/>
              <a:t>Together forever, </a:t>
            </a:r>
          </a:p>
          <a:p>
            <a:r>
              <a:rPr lang="en-US" sz="3600" dirty="0"/>
              <a:t>God’s family.</a:t>
            </a:r>
          </a:p>
        </p:txBody>
      </p:sp>
    </p:spTree>
    <p:extLst>
      <p:ext uri="{BB962C8B-B14F-4D97-AF65-F5344CB8AC3E}">
        <p14:creationId xmlns:p14="http://schemas.microsoft.com/office/powerpoint/2010/main" val="108028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AD29-9AEA-F441-8ED3-A34464492635}"/>
              </a:ext>
            </a:extLst>
          </p:cNvPr>
          <p:cNvSpPr>
            <a:spLocks noGrp="1"/>
          </p:cNvSpPr>
          <p:nvPr>
            <p:ph type="ctrTitle"/>
          </p:nvPr>
        </p:nvSpPr>
        <p:spPr>
          <a:xfrm>
            <a:off x="685800" y="235672"/>
            <a:ext cx="7772400" cy="983528"/>
          </a:xfrm>
        </p:spPr>
        <p:txBody>
          <a:bodyPr/>
          <a:lstStyle/>
          <a:p>
            <a:r>
              <a:rPr lang="en-US" b="1" dirty="0">
                <a:latin typeface="+mn-lt"/>
              </a:rPr>
              <a:t>God’s Family</a:t>
            </a:r>
          </a:p>
        </p:txBody>
      </p:sp>
      <p:sp>
        <p:nvSpPr>
          <p:cNvPr id="3" name="Subtitle 2">
            <a:extLst>
              <a:ext uri="{FF2B5EF4-FFF2-40B4-BE49-F238E27FC236}">
                <a16:creationId xmlns:a16="http://schemas.microsoft.com/office/drawing/2014/main" id="{B4007CD4-BD93-564A-B1E9-5470A5633CA3}"/>
              </a:ext>
            </a:extLst>
          </p:cNvPr>
          <p:cNvSpPr>
            <a:spLocks noGrp="1"/>
          </p:cNvSpPr>
          <p:nvPr>
            <p:ph type="subTitle" idx="1"/>
          </p:nvPr>
        </p:nvSpPr>
        <p:spPr>
          <a:xfrm>
            <a:off x="277091" y="1524000"/>
            <a:ext cx="8617527" cy="5070764"/>
          </a:xfrm>
        </p:spPr>
        <p:txBody>
          <a:bodyPr>
            <a:normAutofit lnSpcReduction="10000"/>
          </a:bodyPr>
          <a:lstStyle/>
          <a:p>
            <a:r>
              <a:rPr lang="en-US" sz="3600" dirty="0"/>
              <a:t>Are you a part of God’s family? </a:t>
            </a:r>
          </a:p>
          <a:p>
            <a:r>
              <a:rPr lang="en-US" sz="3600" dirty="0"/>
              <a:t>If not, won’t you consider being a part of this wonderful family? </a:t>
            </a:r>
          </a:p>
          <a:p>
            <a:r>
              <a:rPr lang="en-US" sz="3600" dirty="0"/>
              <a:t>Is that how you describe yourself in God’s family? </a:t>
            </a:r>
          </a:p>
          <a:p>
            <a:r>
              <a:rPr lang="en-US" sz="3600" dirty="0"/>
              <a:t>If not, won’t you consider making a change? </a:t>
            </a:r>
          </a:p>
          <a:p>
            <a:endParaRPr lang="en-US" sz="3600" dirty="0"/>
          </a:p>
          <a:p>
            <a:r>
              <a:rPr lang="en-US" sz="3600" dirty="0"/>
              <a:t>Together forever, </a:t>
            </a:r>
          </a:p>
          <a:p>
            <a:r>
              <a:rPr lang="en-US" sz="3600" b="1" dirty="0"/>
              <a:t>God’s family.</a:t>
            </a:r>
          </a:p>
          <a:p>
            <a:endParaRPr lang="en-US" sz="3600" dirty="0"/>
          </a:p>
        </p:txBody>
      </p:sp>
    </p:spTree>
    <p:extLst>
      <p:ext uri="{BB962C8B-B14F-4D97-AF65-F5344CB8AC3E}">
        <p14:creationId xmlns:p14="http://schemas.microsoft.com/office/powerpoint/2010/main" val="198673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AD29-9AEA-F441-8ED3-A34464492635}"/>
              </a:ext>
            </a:extLst>
          </p:cNvPr>
          <p:cNvSpPr>
            <a:spLocks noGrp="1"/>
          </p:cNvSpPr>
          <p:nvPr>
            <p:ph type="ctrTitle"/>
          </p:nvPr>
        </p:nvSpPr>
        <p:spPr>
          <a:xfrm>
            <a:off x="685800" y="1122363"/>
            <a:ext cx="7772400" cy="4391746"/>
          </a:xfrm>
        </p:spPr>
        <p:txBody>
          <a:bodyPr>
            <a:normAutofit/>
          </a:bodyPr>
          <a:lstStyle/>
          <a:p>
            <a:r>
              <a:rPr lang="en-US" sz="9600" b="1" dirty="0">
                <a:solidFill>
                  <a:schemeClr val="bg1"/>
                </a:solidFill>
              </a:rPr>
              <a:t>Letting Our Light </a:t>
            </a:r>
            <a:r>
              <a:rPr lang="en-US" sz="9600" b="1" dirty="0">
                <a:solidFill>
                  <a:srgbClr val="FFFF00"/>
                </a:solidFill>
                <a:latin typeface="+mn-lt"/>
              </a:rPr>
              <a:t>Shine</a:t>
            </a:r>
            <a:r>
              <a:rPr lang="en-US" sz="9600" b="1" dirty="0"/>
              <a:t> </a:t>
            </a:r>
            <a:r>
              <a:rPr lang="en-US" sz="9600" b="1" dirty="0">
                <a:solidFill>
                  <a:schemeClr val="bg1"/>
                </a:solidFill>
              </a:rPr>
              <a:t>in God’s Family</a:t>
            </a:r>
          </a:p>
        </p:txBody>
      </p:sp>
    </p:spTree>
    <p:extLst>
      <p:ext uri="{BB962C8B-B14F-4D97-AF65-F5344CB8AC3E}">
        <p14:creationId xmlns:p14="http://schemas.microsoft.com/office/powerpoint/2010/main" val="311516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AD29-9AEA-F441-8ED3-A34464492635}"/>
              </a:ext>
            </a:extLst>
          </p:cNvPr>
          <p:cNvSpPr>
            <a:spLocks noGrp="1"/>
          </p:cNvSpPr>
          <p:nvPr>
            <p:ph type="ctrTitle"/>
          </p:nvPr>
        </p:nvSpPr>
        <p:spPr>
          <a:xfrm>
            <a:off x="685800" y="291090"/>
            <a:ext cx="7772400" cy="1094364"/>
          </a:xfrm>
        </p:spPr>
        <p:txBody>
          <a:bodyPr/>
          <a:lstStyle/>
          <a:p>
            <a:r>
              <a:rPr lang="en-US" b="1" dirty="0">
                <a:solidFill>
                  <a:schemeClr val="bg1"/>
                </a:solidFill>
              </a:rPr>
              <a:t>This Little </a:t>
            </a:r>
            <a:r>
              <a:rPr lang="en-US" b="1" dirty="0">
                <a:solidFill>
                  <a:srgbClr val="FFFF00"/>
                </a:solidFill>
                <a:latin typeface="+mn-lt"/>
              </a:rPr>
              <a:t>Light</a:t>
            </a:r>
            <a:r>
              <a:rPr lang="en-US" b="1" dirty="0"/>
              <a:t> </a:t>
            </a:r>
            <a:r>
              <a:rPr lang="en-US" b="1" dirty="0">
                <a:solidFill>
                  <a:schemeClr val="bg1"/>
                </a:solidFill>
              </a:rPr>
              <a:t>of Mine</a:t>
            </a:r>
          </a:p>
        </p:txBody>
      </p:sp>
      <p:sp>
        <p:nvSpPr>
          <p:cNvPr id="3" name="Subtitle 2">
            <a:extLst>
              <a:ext uri="{FF2B5EF4-FFF2-40B4-BE49-F238E27FC236}">
                <a16:creationId xmlns:a16="http://schemas.microsoft.com/office/drawing/2014/main" id="{B4007CD4-BD93-564A-B1E9-5470A5633CA3}"/>
              </a:ext>
            </a:extLst>
          </p:cNvPr>
          <p:cNvSpPr>
            <a:spLocks noGrp="1"/>
          </p:cNvSpPr>
          <p:nvPr>
            <p:ph type="subTitle" idx="1"/>
          </p:nvPr>
        </p:nvSpPr>
        <p:spPr>
          <a:xfrm>
            <a:off x="326571" y="1634835"/>
            <a:ext cx="8392885" cy="4904509"/>
          </a:xfrm>
        </p:spPr>
        <p:txBody>
          <a:bodyPr>
            <a:normAutofit/>
          </a:bodyPr>
          <a:lstStyle/>
          <a:p>
            <a:r>
              <a:rPr lang="en-US" sz="4000" b="1" dirty="0">
                <a:solidFill>
                  <a:schemeClr val="bg1"/>
                </a:solidFill>
              </a:rPr>
              <a:t>This little light of mine, </a:t>
            </a:r>
          </a:p>
          <a:p>
            <a:r>
              <a:rPr lang="en-US" sz="4000" b="1" dirty="0">
                <a:solidFill>
                  <a:schemeClr val="bg1"/>
                </a:solidFill>
              </a:rPr>
              <a:t>I'm </a:t>
            </a:r>
            <a:r>
              <a:rPr lang="en-US" sz="4000" b="1" dirty="0" err="1">
                <a:solidFill>
                  <a:schemeClr val="bg1"/>
                </a:solidFill>
              </a:rPr>
              <a:t>gonna</a:t>
            </a:r>
            <a:r>
              <a:rPr lang="en-US" sz="4000" b="1" dirty="0">
                <a:solidFill>
                  <a:schemeClr val="bg1"/>
                </a:solidFill>
              </a:rPr>
              <a:t> let it shine. </a:t>
            </a:r>
          </a:p>
          <a:p>
            <a:r>
              <a:rPr lang="en-US" sz="4000" b="1" dirty="0">
                <a:solidFill>
                  <a:schemeClr val="bg1"/>
                </a:solidFill>
              </a:rPr>
              <a:t>This little light of mine, </a:t>
            </a:r>
          </a:p>
          <a:p>
            <a:r>
              <a:rPr lang="en-US" sz="4000" b="1" dirty="0">
                <a:solidFill>
                  <a:schemeClr val="bg1"/>
                </a:solidFill>
              </a:rPr>
              <a:t>I'm </a:t>
            </a:r>
            <a:r>
              <a:rPr lang="en-US" sz="4000" b="1" dirty="0" err="1">
                <a:solidFill>
                  <a:schemeClr val="bg1"/>
                </a:solidFill>
              </a:rPr>
              <a:t>gonna</a:t>
            </a:r>
            <a:r>
              <a:rPr lang="en-US" sz="4000" b="1" dirty="0">
                <a:solidFill>
                  <a:schemeClr val="bg1"/>
                </a:solidFill>
              </a:rPr>
              <a:t> let it shine. </a:t>
            </a:r>
          </a:p>
          <a:p>
            <a:r>
              <a:rPr lang="en-US" sz="4000" b="1" dirty="0">
                <a:solidFill>
                  <a:schemeClr val="bg1"/>
                </a:solidFill>
              </a:rPr>
              <a:t>This little light of mine, </a:t>
            </a:r>
          </a:p>
          <a:p>
            <a:r>
              <a:rPr lang="en-US" sz="4000" b="1" dirty="0">
                <a:solidFill>
                  <a:schemeClr val="bg1"/>
                </a:solidFill>
              </a:rPr>
              <a:t>I'm </a:t>
            </a:r>
            <a:r>
              <a:rPr lang="en-US" sz="4000" b="1" dirty="0" err="1">
                <a:solidFill>
                  <a:schemeClr val="bg1"/>
                </a:solidFill>
              </a:rPr>
              <a:t>gonna</a:t>
            </a:r>
            <a:r>
              <a:rPr lang="en-US" sz="4000" b="1" dirty="0">
                <a:solidFill>
                  <a:schemeClr val="bg1"/>
                </a:solidFill>
              </a:rPr>
              <a:t> let it shine. </a:t>
            </a:r>
          </a:p>
          <a:p>
            <a:r>
              <a:rPr lang="en-US" sz="4000" b="1" dirty="0">
                <a:solidFill>
                  <a:schemeClr val="bg1"/>
                </a:solidFill>
              </a:rPr>
              <a:t>Let it shine, all the time, let it shine</a:t>
            </a:r>
            <a:r>
              <a:rPr lang="en-US" sz="4000" dirty="0">
                <a:solidFill>
                  <a:schemeClr val="bg1"/>
                </a:solidFill>
              </a:rPr>
              <a:t>.</a:t>
            </a:r>
          </a:p>
        </p:txBody>
      </p:sp>
    </p:spTree>
    <p:extLst>
      <p:ext uri="{BB962C8B-B14F-4D97-AF65-F5344CB8AC3E}">
        <p14:creationId xmlns:p14="http://schemas.microsoft.com/office/powerpoint/2010/main" val="313771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AD29-9AEA-F441-8ED3-A34464492635}"/>
              </a:ext>
            </a:extLst>
          </p:cNvPr>
          <p:cNvSpPr>
            <a:spLocks noGrp="1"/>
          </p:cNvSpPr>
          <p:nvPr>
            <p:ph type="ctrTitle"/>
          </p:nvPr>
        </p:nvSpPr>
        <p:spPr>
          <a:xfrm>
            <a:off x="685800" y="235672"/>
            <a:ext cx="7772400" cy="983528"/>
          </a:xfrm>
        </p:spPr>
        <p:txBody>
          <a:bodyPr/>
          <a:lstStyle/>
          <a:p>
            <a:r>
              <a:rPr lang="en-US" b="1" dirty="0">
                <a:latin typeface="+mn-lt"/>
              </a:rPr>
              <a:t>God’s Family</a:t>
            </a:r>
          </a:p>
        </p:txBody>
      </p:sp>
      <p:sp>
        <p:nvSpPr>
          <p:cNvPr id="3" name="Subtitle 2">
            <a:extLst>
              <a:ext uri="{FF2B5EF4-FFF2-40B4-BE49-F238E27FC236}">
                <a16:creationId xmlns:a16="http://schemas.microsoft.com/office/drawing/2014/main" id="{B4007CD4-BD93-564A-B1E9-5470A5633CA3}"/>
              </a:ext>
            </a:extLst>
          </p:cNvPr>
          <p:cNvSpPr>
            <a:spLocks noGrp="1"/>
          </p:cNvSpPr>
          <p:nvPr>
            <p:ph type="subTitle" idx="1"/>
          </p:nvPr>
        </p:nvSpPr>
        <p:spPr>
          <a:xfrm>
            <a:off x="277091" y="1440872"/>
            <a:ext cx="8617527" cy="5153891"/>
          </a:xfrm>
        </p:spPr>
        <p:txBody>
          <a:bodyPr>
            <a:normAutofit fontScale="92500" lnSpcReduction="20000"/>
          </a:bodyPr>
          <a:lstStyle/>
          <a:p>
            <a:r>
              <a:rPr lang="en-US" sz="3600" dirty="0"/>
              <a:t>And sometimes </a:t>
            </a:r>
            <a:r>
              <a:rPr lang="en-US" sz="5400" b="1" dirty="0"/>
              <a:t>WE</a:t>
            </a:r>
            <a:r>
              <a:rPr lang="en-US" sz="3600" dirty="0"/>
              <a:t> laugh together,</a:t>
            </a:r>
          </a:p>
          <a:p>
            <a:r>
              <a:rPr lang="en-US" sz="3600" dirty="0"/>
              <a:t> sometimes </a:t>
            </a:r>
            <a:r>
              <a:rPr lang="en-US" sz="5400" b="1" dirty="0">
                <a:solidFill>
                  <a:prstClr val="black"/>
                </a:solidFill>
              </a:rPr>
              <a:t>WE</a:t>
            </a:r>
            <a:r>
              <a:rPr lang="en-US" sz="3600" dirty="0"/>
              <a:t> cry</a:t>
            </a:r>
          </a:p>
          <a:p>
            <a:r>
              <a:rPr lang="en-US" sz="3600" dirty="0"/>
              <a:t>Sometimes </a:t>
            </a:r>
            <a:r>
              <a:rPr lang="en-US" sz="5400" b="1" dirty="0">
                <a:solidFill>
                  <a:prstClr val="black"/>
                </a:solidFill>
              </a:rPr>
              <a:t>WE</a:t>
            </a:r>
            <a:r>
              <a:rPr lang="en-US" sz="3600" dirty="0"/>
              <a:t> share together </a:t>
            </a:r>
          </a:p>
          <a:p>
            <a:r>
              <a:rPr lang="en-US" sz="3600" dirty="0"/>
              <a:t>heartaches and sighs</a:t>
            </a:r>
          </a:p>
          <a:p>
            <a:r>
              <a:rPr lang="en-US" sz="3600" dirty="0"/>
              <a:t>Sometimes </a:t>
            </a:r>
            <a:r>
              <a:rPr lang="en-US" sz="5400" b="1" dirty="0">
                <a:solidFill>
                  <a:prstClr val="black"/>
                </a:solidFill>
              </a:rPr>
              <a:t>WE</a:t>
            </a:r>
            <a:r>
              <a:rPr lang="en-US" sz="3600" dirty="0"/>
              <a:t> dream together </a:t>
            </a:r>
          </a:p>
          <a:p>
            <a:r>
              <a:rPr lang="en-US" sz="3600" dirty="0"/>
              <a:t>of how it will be</a:t>
            </a:r>
          </a:p>
          <a:p>
            <a:r>
              <a:rPr lang="en-US" sz="3600" dirty="0"/>
              <a:t>when </a:t>
            </a:r>
            <a:r>
              <a:rPr lang="en-US" sz="5400" b="1" dirty="0">
                <a:solidFill>
                  <a:prstClr val="black"/>
                </a:solidFill>
              </a:rPr>
              <a:t>WE </a:t>
            </a:r>
            <a:r>
              <a:rPr lang="en-US" sz="3600" dirty="0"/>
              <a:t>all get to Heaven, </a:t>
            </a:r>
          </a:p>
          <a:p>
            <a:r>
              <a:rPr lang="en-US" sz="5800" b="1" dirty="0"/>
              <a:t>God’s family</a:t>
            </a:r>
            <a:r>
              <a:rPr lang="en-US" sz="3600" dirty="0"/>
              <a:t>.</a:t>
            </a:r>
          </a:p>
        </p:txBody>
      </p:sp>
    </p:spTree>
    <p:extLst>
      <p:ext uri="{BB962C8B-B14F-4D97-AF65-F5344CB8AC3E}">
        <p14:creationId xmlns:p14="http://schemas.microsoft.com/office/powerpoint/2010/main" val="25177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3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generated with high confidence">
            <a:extLst>
              <a:ext uri="{FF2B5EF4-FFF2-40B4-BE49-F238E27FC236}">
                <a16:creationId xmlns:a16="http://schemas.microsoft.com/office/drawing/2014/main" id="{B690714B-962A-419C-BFD3-3B683220FB6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546" r="7788"/>
          <a:stretch/>
        </p:blipFill>
        <p:spPr>
          <a:xfrm>
            <a:off x="20" y="10"/>
            <a:ext cx="9143980" cy="6857990"/>
          </a:xfrm>
          <a:prstGeom prst="rect">
            <a:avLst/>
          </a:prstGeom>
        </p:spPr>
      </p:pic>
    </p:spTree>
    <p:extLst>
      <p:ext uri="{BB962C8B-B14F-4D97-AF65-F5344CB8AC3E}">
        <p14:creationId xmlns:p14="http://schemas.microsoft.com/office/powerpoint/2010/main" val="576246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2410</Words>
  <Application>Microsoft Macintosh PowerPoint</Application>
  <PresentationFormat>On-screen Show (4:3)</PresentationFormat>
  <Paragraphs>240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Chalkboard</vt:lpstr>
      <vt:lpstr>Roboto</vt:lpstr>
      <vt:lpstr>Office Theme</vt:lpstr>
      <vt:lpstr>God’s Family</vt:lpstr>
      <vt:lpstr>God’s Family</vt:lpstr>
      <vt:lpstr>God’s Family</vt:lpstr>
      <vt:lpstr>God’s Family</vt:lpstr>
      <vt:lpstr>Letting Our Light Shine in God’s Family</vt:lpstr>
      <vt:lpstr>This Little Light of Mine</vt:lpstr>
      <vt:lpstr>God’s Family</vt:lpstr>
      <vt:lpstr>PowerPoint Presentation</vt:lpstr>
      <vt:lpstr>PowerPoint Presentation</vt:lpstr>
      <vt:lpstr>PowerPoint Presentation</vt:lpstr>
      <vt:lpstr>PowerPoint Presentation</vt:lpstr>
      <vt:lpstr>PowerPoint Presentation</vt:lpstr>
      <vt:lpstr>We Are Sons of God</vt:lpstr>
      <vt:lpstr>Remember Who You Are</vt:lpstr>
      <vt:lpstr>We, as God’s Family,</vt:lpstr>
      <vt:lpstr>We, as God’s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Lights You?</vt:lpstr>
      <vt:lpstr>041 - Light The Fire - Title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Letting Your Light Shine in God’s Family</dc:title>
  <dc:creator>Microsoft Office User</dc:creator>
  <cp:lastModifiedBy>Microsoft Office User</cp:lastModifiedBy>
  <cp:revision>15</cp:revision>
  <cp:lastPrinted>2023-07-26T22:02:24Z</cp:lastPrinted>
  <dcterms:created xsi:type="dcterms:W3CDTF">2023-07-25T10:27:11Z</dcterms:created>
  <dcterms:modified xsi:type="dcterms:W3CDTF">2023-07-26T23:14:12Z</dcterms:modified>
</cp:coreProperties>
</file>