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 id="2147483670" r:id="rId3"/>
  </p:sldMasterIdLst>
  <p:sldIdLst>
    <p:sldId id="287" r:id="rId4"/>
    <p:sldId id="256" r:id="rId5"/>
    <p:sldId id="262" r:id="rId6"/>
    <p:sldId id="263" r:id="rId7"/>
    <p:sldId id="261" r:id="rId8"/>
    <p:sldId id="288" r:id="rId9"/>
    <p:sldId id="289" r:id="rId10"/>
    <p:sldId id="269" r:id="rId11"/>
    <p:sldId id="270" r:id="rId12"/>
    <p:sldId id="272" r:id="rId13"/>
    <p:sldId id="260" r:id="rId14"/>
    <p:sldId id="268"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5EA"/>
    <a:srgbClr val="320D1B"/>
    <a:srgbClr val="732820"/>
    <a:srgbClr val="E6D294"/>
    <a:srgbClr val="6B3019"/>
    <a:srgbClr val="572115"/>
    <a:srgbClr val="682F1E"/>
    <a:srgbClr val="662B18"/>
    <a:srgbClr val="CAAA79"/>
    <a:srgbClr val="B700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88" autoAdjust="0"/>
    <p:restoredTop sz="94694"/>
  </p:normalViewPr>
  <p:slideViewPr>
    <p:cSldViewPr snapToGrid="0" snapToObjects="1">
      <p:cViewPr varScale="1">
        <p:scale>
          <a:sx n="85" d="100"/>
          <a:sy n="85" d="100"/>
        </p:scale>
        <p:origin x="1008" y="8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461B8-FBDF-1772-4D5C-4C7C9425C2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C7E910-8F55-0D60-CE68-10DD5DE3D7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F23281-9417-48CB-23C8-67BE511891EA}"/>
              </a:ext>
            </a:extLst>
          </p:cNvPr>
          <p:cNvSpPr>
            <a:spLocks noGrp="1"/>
          </p:cNvSpPr>
          <p:nvPr>
            <p:ph type="dt" sz="half" idx="10"/>
          </p:nvPr>
        </p:nvSpPr>
        <p:spPr/>
        <p:txBody>
          <a:bodyPr/>
          <a:lstStyle/>
          <a:p>
            <a:fld id="{EC863278-C20F-4C86-B7E8-FEEF6BF477D0}" type="datetimeFigureOut">
              <a:rPr lang="en-US" smtClean="0"/>
              <a:t>8/23/2023</a:t>
            </a:fld>
            <a:endParaRPr lang="en-US"/>
          </a:p>
        </p:txBody>
      </p:sp>
      <p:sp>
        <p:nvSpPr>
          <p:cNvPr id="5" name="Footer Placeholder 4">
            <a:extLst>
              <a:ext uri="{FF2B5EF4-FFF2-40B4-BE49-F238E27FC236}">
                <a16:creationId xmlns:a16="http://schemas.microsoft.com/office/drawing/2014/main" id="{FB2026AD-A701-4CB6-1554-4EE36A861E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A5C41E-8905-16DB-E95F-05101DD819B0}"/>
              </a:ext>
            </a:extLst>
          </p:cNvPr>
          <p:cNvSpPr>
            <a:spLocks noGrp="1"/>
          </p:cNvSpPr>
          <p:nvPr>
            <p:ph type="sldNum" sz="quarter" idx="12"/>
          </p:nvPr>
        </p:nvSpPr>
        <p:spPr/>
        <p:txBody>
          <a:bodyPr/>
          <a:lstStyle/>
          <a:p>
            <a:fld id="{742EE6AF-A52C-4A36-95D4-8C0DC9263C81}" type="slidenum">
              <a:rPr lang="en-US" smtClean="0"/>
              <a:t>‹#›</a:t>
            </a:fld>
            <a:endParaRPr lang="en-US"/>
          </a:p>
        </p:txBody>
      </p:sp>
    </p:spTree>
    <p:extLst>
      <p:ext uri="{BB962C8B-B14F-4D97-AF65-F5344CB8AC3E}">
        <p14:creationId xmlns:p14="http://schemas.microsoft.com/office/powerpoint/2010/main" val="1392346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0C4D9-227E-5088-F81C-15CA3CF5A453}"/>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D993B9C-AACF-7340-14F1-7399197F5021}"/>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BEF994-AFE8-2535-43A5-C4DE72D2F3EF}"/>
              </a:ext>
            </a:extLst>
          </p:cNvPr>
          <p:cNvSpPr>
            <a:spLocks noGrp="1"/>
          </p:cNvSpPr>
          <p:nvPr>
            <p:ph type="dt" sz="half" idx="10"/>
          </p:nvPr>
        </p:nvSpPr>
        <p:spPr/>
        <p:txBody>
          <a:bodyPr/>
          <a:lstStyle/>
          <a:p>
            <a:fld id="{EC863278-C20F-4C86-B7E8-FEEF6BF477D0}" type="datetimeFigureOut">
              <a:rPr lang="en-US" smtClean="0"/>
              <a:t>8/23/2023</a:t>
            </a:fld>
            <a:endParaRPr lang="en-US"/>
          </a:p>
        </p:txBody>
      </p:sp>
      <p:sp>
        <p:nvSpPr>
          <p:cNvPr id="5" name="Footer Placeholder 4">
            <a:extLst>
              <a:ext uri="{FF2B5EF4-FFF2-40B4-BE49-F238E27FC236}">
                <a16:creationId xmlns:a16="http://schemas.microsoft.com/office/drawing/2014/main" id="{A932A9FC-596D-0527-935E-7DFD28F84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DCC59C-7ECD-FFB5-3478-A7B6CB08B56E}"/>
              </a:ext>
            </a:extLst>
          </p:cNvPr>
          <p:cNvSpPr>
            <a:spLocks noGrp="1"/>
          </p:cNvSpPr>
          <p:nvPr>
            <p:ph type="sldNum" sz="quarter" idx="12"/>
          </p:nvPr>
        </p:nvSpPr>
        <p:spPr/>
        <p:txBody>
          <a:bodyPr/>
          <a:lstStyle/>
          <a:p>
            <a:fld id="{742EE6AF-A52C-4A36-95D4-8C0DC9263C81}" type="slidenum">
              <a:rPr lang="en-US" smtClean="0"/>
              <a:t>‹#›</a:t>
            </a:fld>
            <a:endParaRPr lang="en-US"/>
          </a:p>
        </p:txBody>
      </p:sp>
    </p:spTree>
    <p:extLst>
      <p:ext uri="{BB962C8B-B14F-4D97-AF65-F5344CB8AC3E}">
        <p14:creationId xmlns:p14="http://schemas.microsoft.com/office/powerpoint/2010/main" val="3033280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3B536-2B5C-7F3F-847B-350484BF6E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ADDB61-C258-C0D8-11FB-7695C14E2469}"/>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87B686-A1C2-74CC-B11B-CDB329F9FA0A}"/>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55FA35-9226-D3A3-93E1-243011619AF3}"/>
              </a:ext>
            </a:extLst>
          </p:cNvPr>
          <p:cNvSpPr>
            <a:spLocks noGrp="1"/>
          </p:cNvSpPr>
          <p:nvPr>
            <p:ph type="dt" sz="half" idx="10"/>
          </p:nvPr>
        </p:nvSpPr>
        <p:spPr/>
        <p:txBody>
          <a:bodyPr/>
          <a:lstStyle/>
          <a:p>
            <a:fld id="{EC863278-C20F-4C86-B7E8-FEEF6BF477D0}" type="datetimeFigureOut">
              <a:rPr lang="en-US" smtClean="0"/>
              <a:t>8/23/2023</a:t>
            </a:fld>
            <a:endParaRPr lang="en-US"/>
          </a:p>
        </p:txBody>
      </p:sp>
      <p:sp>
        <p:nvSpPr>
          <p:cNvPr id="6" name="Footer Placeholder 5">
            <a:extLst>
              <a:ext uri="{FF2B5EF4-FFF2-40B4-BE49-F238E27FC236}">
                <a16:creationId xmlns:a16="http://schemas.microsoft.com/office/drawing/2014/main" id="{68C8A107-74C1-6642-DF9E-98DA090944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E39F2B-38E0-8E2A-94C0-9C81D4A912B7}"/>
              </a:ext>
            </a:extLst>
          </p:cNvPr>
          <p:cNvSpPr>
            <a:spLocks noGrp="1"/>
          </p:cNvSpPr>
          <p:nvPr>
            <p:ph type="sldNum" sz="quarter" idx="12"/>
          </p:nvPr>
        </p:nvSpPr>
        <p:spPr/>
        <p:txBody>
          <a:bodyPr/>
          <a:lstStyle/>
          <a:p>
            <a:fld id="{742EE6AF-A52C-4A36-95D4-8C0DC9263C81}" type="slidenum">
              <a:rPr lang="en-US" smtClean="0"/>
              <a:t>‹#›</a:t>
            </a:fld>
            <a:endParaRPr lang="en-US"/>
          </a:p>
        </p:txBody>
      </p:sp>
    </p:spTree>
    <p:extLst>
      <p:ext uri="{BB962C8B-B14F-4D97-AF65-F5344CB8AC3E}">
        <p14:creationId xmlns:p14="http://schemas.microsoft.com/office/powerpoint/2010/main" val="855406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CDE98-30B4-F54C-5114-07D5256DACFE}"/>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1F69F-F69B-FE74-9F71-E7A23484539F}"/>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C1D71EE-FC64-A52F-554C-A5B7141712E8}"/>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2B2106-74A5-11FB-159C-53A7A558A985}"/>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A2B889C-75AB-AD6F-FA55-952297806290}"/>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9169E2-9A8E-2F88-01EC-E6FEB3213FA1}"/>
              </a:ext>
            </a:extLst>
          </p:cNvPr>
          <p:cNvSpPr>
            <a:spLocks noGrp="1"/>
          </p:cNvSpPr>
          <p:nvPr>
            <p:ph type="dt" sz="half" idx="10"/>
          </p:nvPr>
        </p:nvSpPr>
        <p:spPr/>
        <p:txBody>
          <a:bodyPr/>
          <a:lstStyle/>
          <a:p>
            <a:fld id="{EC863278-C20F-4C86-B7E8-FEEF6BF477D0}" type="datetimeFigureOut">
              <a:rPr lang="en-US" smtClean="0"/>
              <a:t>8/23/2023</a:t>
            </a:fld>
            <a:endParaRPr lang="en-US"/>
          </a:p>
        </p:txBody>
      </p:sp>
      <p:sp>
        <p:nvSpPr>
          <p:cNvPr id="8" name="Footer Placeholder 7">
            <a:extLst>
              <a:ext uri="{FF2B5EF4-FFF2-40B4-BE49-F238E27FC236}">
                <a16:creationId xmlns:a16="http://schemas.microsoft.com/office/drawing/2014/main" id="{F823C2F3-920C-0E0D-8153-80B97B7C37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E74D3B-2696-919C-8578-99993FD01B65}"/>
              </a:ext>
            </a:extLst>
          </p:cNvPr>
          <p:cNvSpPr>
            <a:spLocks noGrp="1"/>
          </p:cNvSpPr>
          <p:nvPr>
            <p:ph type="sldNum" sz="quarter" idx="12"/>
          </p:nvPr>
        </p:nvSpPr>
        <p:spPr/>
        <p:txBody>
          <a:bodyPr/>
          <a:lstStyle/>
          <a:p>
            <a:fld id="{742EE6AF-A52C-4A36-95D4-8C0DC9263C81}" type="slidenum">
              <a:rPr lang="en-US" smtClean="0"/>
              <a:t>‹#›</a:t>
            </a:fld>
            <a:endParaRPr lang="en-US"/>
          </a:p>
        </p:txBody>
      </p:sp>
    </p:spTree>
    <p:extLst>
      <p:ext uri="{BB962C8B-B14F-4D97-AF65-F5344CB8AC3E}">
        <p14:creationId xmlns:p14="http://schemas.microsoft.com/office/powerpoint/2010/main" val="1953382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3B7F5-E1B9-BD76-19B5-428CAE95BB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F1C77A-F20C-EA5A-D3F4-11064ACF1F79}"/>
              </a:ext>
            </a:extLst>
          </p:cNvPr>
          <p:cNvSpPr>
            <a:spLocks noGrp="1"/>
          </p:cNvSpPr>
          <p:nvPr>
            <p:ph type="dt" sz="half" idx="10"/>
          </p:nvPr>
        </p:nvSpPr>
        <p:spPr/>
        <p:txBody>
          <a:bodyPr/>
          <a:lstStyle/>
          <a:p>
            <a:fld id="{EC863278-C20F-4C86-B7E8-FEEF6BF477D0}" type="datetimeFigureOut">
              <a:rPr lang="en-US" smtClean="0"/>
              <a:t>8/23/2023</a:t>
            </a:fld>
            <a:endParaRPr lang="en-US"/>
          </a:p>
        </p:txBody>
      </p:sp>
      <p:sp>
        <p:nvSpPr>
          <p:cNvPr id="4" name="Footer Placeholder 3">
            <a:extLst>
              <a:ext uri="{FF2B5EF4-FFF2-40B4-BE49-F238E27FC236}">
                <a16:creationId xmlns:a16="http://schemas.microsoft.com/office/drawing/2014/main" id="{244CBA03-D941-C828-4D7F-9A6E1ECAF2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3E5DD3-5D98-C0F9-B0C1-119A95210AA5}"/>
              </a:ext>
            </a:extLst>
          </p:cNvPr>
          <p:cNvSpPr>
            <a:spLocks noGrp="1"/>
          </p:cNvSpPr>
          <p:nvPr>
            <p:ph type="sldNum" sz="quarter" idx="12"/>
          </p:nvPr>
        </p:nvSpPr>
        <p:spPr/>
        <p:txBody>
          <a:bodyPr/>
          <a:lstStyle/>
          <a:p>
            <a:fld id="{742EE6AF-A52C-4A36-95D4-8C0DC9263C81}" type="slidenum">
              <a:rPr lang="en-US" smtClean="0"/>
              <a:t>‹#›</a:t>
            </a:fld>
            <a:endParaRPr lang="en-US"/>
          </a:p>
        </p:txBody>
      </p:sp>
    </p:spTree>
    <p:extLst>
      <p:ext uri="{BB962C8B-B14F-4D97-AF65-F5344CB8AC3E}">
        <p14:creationId xmlns:p14="http://schemas.microsoft.com/office/powerpoint/2010/main" val="1393288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5EF433-5B10-7F60-7703-29E9A984AC2F}"/>
              </a:ext>
            </a:extLst>
          </p:cNvPr>
          <p:cNvSpPr>
            <a:spLocks noGrp="1"/>
          </p:cNvSpPr>
          <p:nvPr>
            <p:ph type="dt" sz="half" idx="10"/>
          </p:nvPr>
        </p:nvSpPr>
        <p:spPr/>
        <p:txBody>
          <a:bodyPr/>
          <a:lstStyle/>
          <a:p>
            <a:fld id="{EC863278-C20F-4C86-B7E8-FEEF6BF477D0}" type="datetimeFigureOut">
              <a:rPr lang="en-US" smtClean="0"/>
              <a:t>8/23/2023</a:t>
            </a:fld>
            <a:endParaRPr lang="en-US"/>
          </a:p>
        </p:txBody>
      </p:sp>
      <p:sp>
        <p:nvSpPr>
          <p:cNvPr id="3" name="Footer Placeholder 2">
            <a:extLst>
              <a:ext uri="{FF2B5EF4-FFF2-40B4-BE49-F238E27FC236}">
                <a16:creationId xmlns:a16="http://schemas.microsoft.com/office/drawing/2014/main" id="{DFB0A443-958A-A4AA-C244-EB82736999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1DC0C1-BD3A-389B-B081-51706F246080}"/>
              </a:ext>
            </a:extLst>
          </p:cNvPr>
          <p:cNvSpPr>
            <a:spLocks noGrp="1"/>
          </p:cNvSpPr>
          <p:nvPr>
            <p:ph type="sldNum" sz="quarter" idx="12"/>
          </p:nvPr>
        </p:nvSpPr>
        <p:spPr/>
        <p:txBody>
          <a:bodyPr/>
          <a:lstStyle/>
          <a:p>
            <a:fld id="{742EE6AF-A52C-4A36-95D4-8C0DC9263C81}" type="slidenum">
              <a:rPr lang="en-US" smtClean="0"/>
              <a:t>‹#›</a:t>
            </a:fld>
            <a:endParaRPr lang="en-US"/>
          </a:p>
        </p:txBody>
      </p:sp>
    </p:spTree>
    <p:extLst>
      <p:ext uri="{BB962C8B-B14F-4D97-AF65-F5344CB8AC3E}">
        <p14:creationId xmlns:p14="http://schemas.microsoft.com/office/powerpoint/2010/main" val="747023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492E0-04D0-AD97-3FE3-96811F9A9DA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701D8C4-A775-8EAB-A424-69B2F47D0C9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BB9BC9-8280-E418-76CE-CB27C8DB6AD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B8E25C2-795F-FE7C-73C2-8D9198C6AAC9}"/>
              </a:ext>
            </a:extLst>
          </p:cNvPr>
          <p:cNvSpPr>
            <a:spLocks noGrp="1"/>
          </p:cNvSpPr>
          <p:nvPr>
            <p:ph type="dt" sz="half" idx="10"/>
          </p:nvPr>
        </p:nvSpPr>
        <p:spPr/>
        <p:txBody>
          <a:bodyPr/>
          <a:lstStyle/>
          <a:p>
            <a:fld id="{EC863278-C20F-4C86-B7E8-FEEF6BF477D0}" type="datetimeFigureOut">
              <a:rPr lang="en-US" smtClean="0"/>
              <a:t>8/23/2023</a:t>
            </a:fld>
            <a:endParaRPr lang="en-US"/>
          </a:p>
        </p:txBody>
      </p:sp>
      <p:sp>
        <p:nvSpPr>
          <p:cNvPr id="6" name="Footer Placeholder 5">
            <a:extLst>
              <a:ext uri="{FF2B5EF4-FFF2-40B4-BE49-F238E27FC236}">
                <a16:creationId xmlns:a16="http://schemas.microsoft.com/office/drawing/2014/main" id="{5C6C2697-D131-E55D-D9C4-16AF2BF0C0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43CD13-4D77-5B35-FF8F-2D1C9ED72E1A}"/>
              </a:ext>
            </a:extLst>
          </p:cNvPr>
          <p:cNvSpPr>
            <a:spLocks noGrp="1"/>
          </p:cNvSpPr>
          <p:nvPr>
            <p:ph type="sldNum" sz="quarter" idx="12"/>
          </p:nvPr>
        </p:nvSpPr>
        <p:spPr/>
        <p:txBody>
          <a:bodyPr/>
          <a:lstStyle/>
          <a:p>
            <a:fld id="{742EE6AF-A52C-4A36-95D4-8C0DC9263C81}" type="slidenum">
              <a:rPr lang="en-US" smtClean="0"/>
              <a:t>‹#›</a:t>
            </a:fld>
            <a:endParaRPr lang="en-US"/>
          </a:p>
        </p:txBody>
      </p:sp>
    </p:spTree>
    <p:extLst>
      <p:ext uri="{BB962C8B-B14F-4D97-AF65-F5344CB8AC3E}">
        <p14:creationId xmlns:p14="http://schemas.microsoft.com/office/powerpoint/2010/main" val="1164072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060DC-B82F-C6CB-5334-70346A26BA2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882D90F-BBFA-9C6F-69F9-1472278ACFB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5F88708-E4C3-DDC5-AF0C-4AAFFC35584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17E21A0-3204-45EE-3224-B9694C613FCC}"/>
              </a:ext>
            </a:extLst>
          </p:cNvPr>
          <p:cNvSpPr>
            <a:spLocks noGrp="1"/>
          </p:cNvSpPr>
          <p:nvPr>
            <p:ph type="dt" sz="half" idx="10"/>
          </p:nvPr>
        </p:nvSpPr>
        <p:spPr/>
        <p:txBody>
          <a:bodyPr/>
          <a:lstStyle/>
          <a:p>
            <a:fld id="{EC863278-C20F-4C86-B7E8-FEEF6BF477D0}" type="datetimeFigureOut">
              <a:rPr lang="en-US" smtClean="0"/>
              <a:t>8/23/2023</a:t>
            </a:fld>
            <a:endParaRPr lang="en-US"/>
          </a:p>
        </p:txBody>
      </p:sp>
      <p:sp>
        <p:nvSpPr>
          <p:cNvPr id="6" name="Footer Placeholder 5">
            <a:extLst>
              <a:ext uri="{FF2B5EF4-FFF2-40B4-BE49-F238E27FC236}">
                <a16:creationId xmlns:a16="http://schemas.microsoft.com/office/drawing/2014/main" id="{D80A0254-8705-A5E5-71AC-E2EDD03C2A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4A9306-C077-DAB5-BF4C-BCCD43D1A81A}"/>
              </a:ext>
            </a:extLst>
          </p:cNvPr>
          <p:cNvSpPr>
            <a:spLocks noGrp="1"/>
          </p:cNvSpPr>
          <p:nvPr>
            <p:ph type="sldNum" sz="quarter" idx="12"/>
          </p:nvPr>
        </p:nvSpPr>
        <p:spPr/>
        <p:txBody>
          <a:bodyPr/>
          <a:lstStyle/>
          <a:p>
            <a:fld id="{742EE6AF-A52C-4A36-95D4-8C0DC9263C81}" type="slidenum">
              <a:rPr lang="en-US" smtClean="0"/>
              <a:t>‹#›</a:t>
            </a:fld>
            <a:endParaRPr lang="en-US"/>
          </a:p>
        </p:txBody>
      </p:sp>
    </p:spTree>
    <p:extLst>
      <p:ext uri="{BB962C8B-B14F-4D97-AF65-F5344CB8AC3E}">
        <p14:creationId xmlns:p14="http://schemas.microsoft.com/office/powerpoint/2010/main" val="609964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1A6D2-8D63-46C3-E275-A9E76D78CD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322F4E-2A74-0BF8-1938-67C77E8EBD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28BF2D-6C79-89AC-67BD-5A61F158F9B8}"/>
              </a:ext>
            </a:extLst>
          </p:cNvPr>
          <p:cNvSpPr>
            <a:spLocks noGrp="1"/>
          </p:cNvSpPr>
          <p:nvPr>
            <p:ph type="dt" sz="half" idx="10"/>
          </p:nvPr>
        </p:nvSpPr>
        <p:spPr/>
        <p:txBody>
          <a:bodyPr/>
          <a:lstStyle/>
          <a:p>
            <a:fld id="{EC863278-C20F-4C86-B7E8-FEEF6BF477D0}" type="datetimeFigureOut">
              <a:rPr lang="en-US" smtClean="0"/>
              <a:t>8/23/2023</a:t>
            </a:fld>
            <a:endParaRPr lang="en-US"/>
          </a:p>
        </p:txBody>
      </p:sp>
      <p:sp>
        <p:nvSpPr>
          <p:cNvPr id="5" name="Footer Placeholder 4">
            <a:extLst>
              <a:ext uri="{FF2B5EF4-FFF2-40B4-BE49-F238E27FC236}">
                <a16:creationId xmlns:a16="http://schemas.microsoft.com/office/drawing/2014/main" id="{0AAADD0F-D365-3EA3-922C-8623A708E2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990E85-979F-3F01-F134-A27B1771037C}"/>
              </a:ext>
            </a:extLst>
          </p:cNvPr>
          <p:cNvSpPr>
            <a:spLocks noGrp="1"/>
          </p:cNvSpPr>
          <p:nvPr>
            <p:ph type="sldNum" sz="quarter" idx="12"/>
          </p:nvPr>
        </p:nvSpPr>
        <p:spPr/>
        <p:txBody>
          <a:bodyPr/>
          <a:lstStyle/>
          <a:p>
            <a:fld id="{742EE6AF-A52C-4A36-95D4-8C0DC9263C81}" type="slidenum">
              <a:rPr lang="en-US" smtClean="0"/>
              <a:t>‹#›</a:t>
            </a:fld>
            <a:endParaRPr lang="en-US"/>
          </a:p>
        </p:txBody>
      </p:sp>
    </p:spTree>
    <p:extLst>
      <p:ext uri="{BB962C8B-B14F-4D97-AF65-F5344CB8AC3E}">
        <p14:creationId xmlns:p14="http://schemas.microsoft.com/office/powerpoint/2010/main" val="174834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5DB9A3-CE86-897D-D75D-ECF46EC18AD9}"/>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318886-FF90-FC68-2D0E-9EACD56FA38B}"/>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ABA8D5-AD66-6741-F9DF-910EE72A3D2C}"/>
              </a:ext>
            </a:extLst>
          </p:cNvPr>
          <p:cNvSpPr>
            <a:spLocks noGrp="1"/>
          </p:cNvSpPr>
          <p:nvPr>
            <p:ph type="dt" sz="half" idx="10"/>
          </p:nvPr>
        </p:nvSpPr>
        <p:spPr/>
        <p:txBody>
          <a:bodyPr/>
          <a:lstStyle/>
          <a:p>
            <a:fld id="{EC863278-C20F-4C86-B7E8-FEEF6BF477D0}" type="datetimeFigureOut">
              <a:rPr lang="en-US" smtClean="0"/>
              <a:t>8/23/2023</a:t>
            </a:fld>
            <a:endParaRPr lang="en-US"/>
          </a:p>
        </p:txBody>
      </p:sp>
      <p:sp>
        <p:nvSpPr>
          <p:cNvPr id="5" name="Footer Placeholder 4">
            <a:extLst>
              <a:ext uri="{FF2B5EF4-FFF2-40B4-BE49-F238E27FC236}">
                <a16:creationId xmlns:a16="http://schemas.microsoft.com/office/drawing/2014/main" id="{63C66E89-F10E-9A30-E29B-712805A438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A7C509-35E8-C2A3-3723-DA795BC31D81}"/>
              </a:ext>
            </a:extLst>
          </p:cNvPr>
          <p:cNvSpPr>
            <a:spLocks noGrp="1"/>
          </p:cNvSpPr>
          <p:nvPr>
            <p:ph type="sldNum" sz="quarter" idx="12"/>
          </p:nvPr>
        </p:nvSpPr>
        <p:spPr/>
        <p:txBody>
          <a:bodyPr/>
          <a:lstStyle/>
          <a:p>
            <a:fld id="{742EE6AF-A52C-4A36-95D4-8C0DC9263C81}" type="slidenum">
              <a:rPr lang="en-US" smtClean="0"/>
              <a:t>‹#›</a:t>
            </a:fld>
            <a:endParaRPr lang="en-US"/>
          </a:p>
        </p:txBody>
      </p:sp>
    </p:spTree>
    <p:extLst>
      <p:ext uri="{BB962C8B-B14F-4D97-AF65-F5344CB8AC3E}">
        <p14:creationId xmlns:p14="http://schemas.microsoft.com/office/powerpoint/2010/main" val="1505467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44510A5F-3689-28D3-F5B6-E871E68B92A4}"/>
              </a:ext>
            </a:extLst>
          </p:cNvPr>
          <p:cNvSpPr>
            <a:spLocks noGrp="1"/>
          </p:cNvSpPr>
          <p:nvPr>
            <p:ph type="body" sz="quarter" idx="11" hasCustomPrompt="1"/>
          </p:nvPr>
        </p:nvSpPr>
        <p:spPr>
          <a:xfrm>
            <a:off x="4490224" y="2698595"/>
            <a:ext cx="1709854" cy="118945"/>
          </a:xfrm>
        </p:spPr>
        <p:txBody>
          <a:bodyPr anchor="ct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41D483-0282-4733-9855-536B9B809219}"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26A97-C413-4CB9-B9B3-1131877D6B6B}" type="slidenum">
              <a:rPr lang="en-US" smtClean="0"/>
              <a:t>‹#›</a:t>
            </a:fld>
            <a:endParaRPr lang="en-US"/>
          </a:p>
        </p:txBody>
      </p:sp>
    </p:spTree>
    <p:extLst>
      <p:ext uri="{BB962C8B-B14F-4D97-AF65-F5344CB8AC3E}">
        <p14:creationId xmlns:p14="http://schemas.microsoft.com/office/powerpoint/2010/main" val="42668223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41D483-0282-4733-9855-536B9B809219}"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26A97-C413-4CB9-B9B3-1131877D6B6B}" type="slidenum">
              <a:rPr lang="en-US" smtClean="0"/>
              <a:t>‹#›</a:t>
            </a:fld>
            <a:endParaRPr lang="en-US"/>
          </a:p>
        </p:txBody>
      </p:sp>
    </p:spTree>
    <p:extLst>
      <p:ext uri="{BB962C8B-B14F-4D97-AF65-F5344CB8AC3E}">
        <p14:creationId xmlns:p14="http://schemas.microsoft.com/office/powerpoint/2010/main" val="202497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41D483-0282-4733-9855-536B9B809219}"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26A97-C413-4CB9-B9B3-1131877D6B6B}" type="slidenum">
              <a:rPr lang="en-US" smtClean="0"/>
              <a:t>‹#›</a:t>
            </a:fld>
            <a:endParaRPr lang="en-US"/>
          </a:p>
        </p:txBody>
      </p:sp>
    </p:spTree>
    <p:extLst>
      <p:ext uri="{BB962C8B-B14F-4D97-AF65-F5344CB8AC3E}">
        <p14:creationId xmlns:p14="http://schemas.microsoft.com/office/powerpoint/2010/main" val="426321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41D483-0282-4733-9855-536B9B809219}" type="datetimeFigureOut">
              <a:rPr lang="en-US" smtClean="0"/>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26A97-C413-4CB9-B9B3-1131877D6B6B}" type="slidenum">
              <a:rPr lang="en-US" smtClean="0"/>
              <a:t>‹#›</a:t>
            </a:fld>
            <a:endParaRPr lang="en-US"/>
          </a:p>
        </p:txBody>
      </p:sp>
    </p:spTree>
    <p:extLst>
      <p:ext uri="{BB962C8B-B14F-4D97-AF65-F5344CB8AC3E}">
        <p14:creationId xmlns:p14="http://schemas.microsoft.com/office/powerpoint/2010/main" val="315936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6"/>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41D483-0282-4733-9855-536B9B809219}" type="datetimeFigureOut">
              <a:rPr lang="en-US" smtClean="0"/>
              <a:t>8/23/2023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F26A97-C413-4CB9-B9B3-1131877D6B6B}" type="slidenum">
              <a:rPr lang="en-US" smtClean="0"/>
              <a:t>‹#›</a:t>
            </a:fld>
            <a:endParaRPr lang="en-US"/>
          </a:p>
        </p:txBody>
      </p:sp>
    </p:spTree>
    <p:extLst>
      <p:ext uri="{BB962C8B-B14F-4D97-AF65-F5344CB8AC3E}">
        <p14:creationId xmlns:p14="http://schemas.microsoft.com/office/powerpoint/2010/main" val="14891978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41D483-0282-4733-9855-536B9B809219}" type="datetimeFigureOut">
              <a:rPr lang="en-US" smtClean="0"/>
              <a:t>8/23/2023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F26A97-C413-4CB9-B9B3-1131877D6B6B}" type="slidenum">
              <a:rPr lang="en-US" smtClean="0"/>
              <a:t>‹#›</a:t>
            </a:fld>
            <a:endParaRPr lang="en-US"/>
          </a:p>
        </p:txBody>
      </p:sp>
    </p:spTree>
    <p:extLst>
      <p:ext uri="{BB962C8B-B14F-4D97-AF65-F5344CB8AC3E}">
        <p14:creationId xmlns:p14="http://schemas.microsoft.com/office/powerpoint/2010/main" val="2235505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41D483-0282-4733-9855-536B9B809219}" type="datetimeFigureOut">
              <a:rPr lang="en-US" smtClean="0"/>
              <a:t>8/23/2023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F26A97-C413-4CB9-B9B3-1131877D6B6B}" type="slidenum">
              <a:rPr lang="en-US" smtClean="0"/>
              <a:t>‹#›</a:t>
            </a:fld>
            <a:endParaRPr lang="en-US"/>
          </a:p>
        </p:txBody>
      </p:sp>
    </p:spTree>
    <p:extLst>
      <p:ext uri="{BB962C8B-B14F-4D97-AF65-F5344CB8AC3E}">
        <p14:creationId xmlns:p14="http://schemas.microsoft.com/office/powerpoint/2010/main" val="36432219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B41D483-0282-4733-9855-536B9B809219}" type="datetimeFigureOut">
              <a:rPr lang="en-US" smtClean="0"/>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26A97-C413-4CB9-B9B3-1131877D6B6B}" type="slidenum">
              <a:rPr lang="en-US" smtClean="0"/>
              <a:t>‹#›</a:t>
            </a:fld>
            <a:endParaRPr lang="en-US"/>
          </a:p>
        </p:txBody>
      </p:sp>
    </p:spTree>
    <p:extLst>
      <p:ext uri="{BB962C8B-B14F-4D97-AF65-F5344CB8AC3E}">
        <p14:creationId xmlns:p14="http://schemas.microsoft.com/office/powerpoint/2010/main" val="34311088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1"/>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B41D483-0282-4733-9855-536B9B809219}" type="datetimeFigureOut">
              <a:rPr lang="en-US" smtClean="0"/>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26A97-C413-4CB9-B9B3-1131877D6B6B}" type="slidenum">
              <a:rPr lang="en-US" smtClean="0"/>
              <a:t>‹#›</a:t>
            </a:fld>
            <a:endParaRPr lang="en-US"/>
          </a:p>
        </p:txBody>
      </p:sp>
    </p:spTree>
    <p:extLst>
      <p:ext uri="{BB962C8B-B14F-4D97-AF65-F5344CB8AC3E}">
        <p14:creationId xmlns:p14="http://schemas.microsoft.com/office/powerpoint/2010/main" val="22646870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41D483-0282-4733-9855-536B9B809219}"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26A97-C413-4CB9-B9B3-1131877D6B6B}" type="slidenum">
              <a:rPr lang="en-US" smtClean="0"/>
              <a:t>‹#›</a:t>
            </a:fld>
            <a:endParaRPr lang="en-US"/>
          </a:p>
        </p:txBody>
      </p:sp>
    </p:spTree>
    <p:extLst>
      <p:ext uri="{BB962C8B-B14F-4D97-AF65-F5344CB8AC3E}">
        <p14:creationId xmlns:p14="http://schemas.microsoft.com/office/powerpoint/2010/main" val="3393106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A52AE9A2-1465-0C25-363D-B54C000391D2}"/>
              </a:ext>
            </a:extLst>
          </p:cNvPr>
          <p:cNvSpPr>
            <a:spLocks noGrp="1"/>
          </p:cNvSpPr>
          <p:nvPr>
            <p:ph type="body" sz="quarter" idx="11" hasCustomPrompt="1"/>
          </p:nvPr>
        </p:nvSpPr>
        <p:spPr>
          <a:xfrm>
            <a:off x="4490224" y="2698595"/>
            <a:ext cx="1709854" cy="118945"/>
          </a:xfrm>
        </p:spPr>
        <p:txBody>
          <a:bodyPr anchor="ctr">
            <a:normAutofit/>
          </a:bodyPr>
          <a:lstStyle>
            <a:lvl1pPr>
              <a:defRPr sz="1600"/>
            </a:lvl1pPr>
          </a:lstStyle>
          <a:p>
            <a:pPr lvl="0"/>
            <a:r>
              <a:rPr lang="en-US" dirty="0"/>
              <a:t>Add Your Subtitle</a:t>
            </a:r>
          </a:p>
        </p:txBody>
      </p:sp>
      <p:sp>
        <p:nvSpPr>
          <p:cNvPr id="3" name="Title 1">
            <a:extLst>
              <a:ext uri="{FF2B5EF4-FFF2-40B4-BE49-F238E27FC236}">
                <a16:creationId xmlns:a16="http://schemas.microsoft.com/office/drawing/2014/main" id="{CCCF5BB2-B668-3619-2BF7-FB79DEC4A104}"/>
              </a:ext>
            </a:extLst>
          </p:cNvPr>
          <p:cNvSpPr>
            <a:spLocks noGrp="1"/>
          </p:cNvSpPr>
          <p:nvPr>
            <p:ph type="title" hasCustomPrompt="1"/>
          </p:nvPr>
        </p:nvSpPr>
        <p:spPr>
          <a:xfrm>
            <a:off x="1791629" y="594732"/>
            <a:ext cx="4445619" cy="1977018"/>
          </a:xfrm>
        </p:spPr>
        <p:txBody>
          <a:body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41D483-0282-4733-9855-536B9B809219}"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26A97-C413-4CB9-B9B3-1131877D6B6B}" type="slidenum">
              <a:rPr lang="en-US" smtClean="0"/>
              <a:t>‹#›</a:t>
            </a:fld>
            <a:endParaRPr lang="en-US"/>
          </a:p>
        </p:txBody>
      </p:sp>
    </p:spTree>
    <p:extLst>
      <p:ext uri="{BB962C8B-B14F-4D97-AF65-F5344CB8AC3E}">
        <p14:creationId xmlns:p14="http://schemas.microsoft.com/office/powerpoint/2010/main" val="3669888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386227"/>
            <a:ext cx="8211824" cy="3019703"/>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386227"/>
            <a:ext cx="8211824" cy="3019703"/>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386227"/>
            <a:ext cx="8211824" cy="3019703"/>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2" name="Title 1">
            <a:extLst>
              <a:ext uri="{FF2B5EF4-FFF2-40B4-BE49-F238E27FC236}">
                <a16:creationId xmlns:a16="http://schemas.microsoft.com/office/drawing/2014/main" id="{6E9DDF0A-A601-26AB-81FD-C0ED11125ECF}"/>
              </a:ext>
            </a:extLst>
          </p:cNvPr>
          <p:cNvSpPr>
            <a:spLocks noGrp="1"/>
          </p:cNvSpPr>
          <p:nvPr>
            <p:ph type="title" hasCustomPrompt="1"/>
          </p:nvPr>
        </p:nvSpPr>
        <p:spPr>
          <a:xfrm>
            <a:off x="141249" y="4177990"/>
            <a:ext cx="1561171" cy="698810"/>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a:xfrm>
            <a:off x="468318" y="3966253"/>
            <a:ext cx="6353946" cy="794735"/>
          </a:xfrm>
        </p:spPr>
        <p:txBody>
          <a:bodyPr>
            <a:normAutofit/>
          </a:bodyPr>
          <a:lstStyle>
            <a:lvl1pPr>
              <a:defRPr sz="1400" baseline="0"/>
            </a:lvl1pPr>
          </a:lstStyle>
          <a:p>
            <a:pPr lvl="0"/>
            <a:r>
              <a:rPr lang="en-US" dirty="0"/>
              <a:t>Add Verse Here</a:t>
            </a:r>
          </a:p>
        </p:txBody>
      </p:sp>
      <p:sp>
        <p:nvSpPr>
          <p:cNvPr id="4" name="Text Placeholder 6"/>
          <p:cNvSpPr>
            <a:spLocks noGrp="1"/>
          </p:cNvSpPr>
          <p:nvPr>
            <p:ph type="body" sz="quarter" idx="10" hasCustomPrompt="1"/>
          </p:nvPr>
        </p:nvSpPr>
        <p:spPr>
          <a:xfrm>
            <a:off x="468317" y="386228"/>
            <a:ext cx="6348795" cy="3357201"/>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EDA6D1D0-7680-6169-0AB8-076927BB42ED}"/>
              </a:ext>
            </a:extLst>
          </p:cNvPr>
          <p:cNvSpPr>
            <a:spLocks noGrp="1"/>
          </p:cNvSpPr>
          <p:nvPr>
            <p:ph type="body" sz="quarter" idx="13" hasCustomPrompt="1"/>
          </p:nvPr>
        </p:nvSpPr>
        <p:spPr>
          <a:xfrm>
            <a:off x="468316" y="386228"/>
            <a:ext cx="6348795" cy="4374759"/>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8A603-6BE8-8A79-2796-925F5424297C}"/>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CEE0465-9595-766B-731C-E903A5C9391B}"/>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E4594EA-FF6C-5F9F-77A5-7DC8B096733E}"/>
              </a:ext>
            </a:extLst>
          </p:cNvPr>
          <p:cNvSpPr>
            <a:spLocks noGrp="1"/>
          </p:cNvSpPr>
          <p:nvPr>
            <p:ph type="dt" sz="half" idx="10"/>
          </p:nvPr>
        </p:nvSpPr>
        <p:spPr/>
        <p:txBody>
          <a:bodyPr/>
          <a:lstStyle/>
          <a:p>
            <a:fld id="{EC863278-C20F-4C86-B7E8-FEEF6BF477D0}" type="datetimeFigureOut">
              <a:rPr lang="en-US" smtClean="0"/>
              <a:t>8/23/2023</a:t>
            </a:fld>
            <a:endParaRPr lang="en-US"/>
          </a:p>
        </p:txBody>
      </p:sp>
      <p:sp>
        <p:nvSpPr>
          <p:cNvPr id="5" name="Footer Placeholder 4">
            <a:extLst>
              <a:ext uri="{FF2B5EF4-FFF2-40B4-BE49-F238E27FC236}">
                <a16:creationId xmlns:a16="http://schemas.microsoft.com/office/drawing/2014/main" id="{F00979D4-4CFD-C0E2-0061-0E508F500D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66C649-AFAA-3323-B016-DAAE65AD0C37}"/>
              </a:ext>
            </a:extLst>
          </p:cNvPr>
          <p:cNvSpPr>
            <a:spLocks noGrp="1"/>
          </p:cNvSpPr>
          <p:nvPr>
            <p:ph type="sldNum" sz="quarter" idx="12"/>
          </p:nvPr>
        </p:nvSpPr>
        <p:spPr/>
        <p:txBody>
          <a:bodyPr/>
          <a:lstStyle/>
          <a:p>
            <a:fld id="{742EE6AF-A52C-4A36-95D4-8C0DC9263C81}" type="slidenum">
              <a:rPr lang="en-US" smtClean="0"/>
              <a:t>‹#›</a:t>
            </a:fld>
            <a:endParaRPr lang="en-US"/>
          </a:p>
        </p:txBody>
      </p:sp>
    </p:spTree>
    <p:extLst>
      <p:ext uri="{BB962C8B-B14F-4D97-AF65-F5344CB8AC3E}">
        <p14:creationId xmlns:p14="http://schemas.microsoft.com/office/powerpoint/2010/main" val="759260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8/23/2023</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320D1B"/>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732820"/>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732820"/>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732820"/>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732820"/>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732820"/>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61B69F-7DEE-0D1A-5D92-C04D5363A97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C6D310-5983-375F-D29C-E30C4D133D5F}"/>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2D001C-7F97-0F07-F986-2DEE8494E26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C863278-C20F-4C86-B7E8-FEEF6BF477D0}" type="datetimeFigureOut">
              <a:rPr lang="en-US" smtClean="0"/>
              <a:t>8/23/2023</a:t>
            </a:fld>
            <a:endParaRPr lang="en-US"/>
          </a:p>
        </p:txBody>
      </p:sp>
      <p:sp>
        <p:nvSpPr>
          <p:cNvPr id="5" name="Footer Placeholder 4">
            <a:extLst>
              <a:ext uri="{FF2B5EF4-FFF2-40B4-BE49-F238E27FC236}">
                <a16:creationId xmlns:a16="http://schemas.microsoft.com/office/drawing/2014/main" id="{F12BA396-D383-0DAC-B1B0-7163A75FE52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7F5DA2-4F74-DE3B-C020-B62E0E0174B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42EE6AF-A52C-4A36-95D4-8C0DC9263C81}" type="slidenum">
              <a:rPr lang="en-US" smtClean="0"/>
              <a:t>‹#›</a:t>
            </a:fld>
            <a:endParaRPr lang="en-US"/>
          </a:p>
        </p:txBody>
      </p:sp>
    </p:spTree>
    <p:extLst>
      <p:ext uri="{BB962C8B-B14F-4D97-AF65-F5344CB8AC3E}">
        <p14:creationId xmlns:p14="http://schemas.microsoft.com/office/powerpoint/2010/main" val="254211193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6"/>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B41D483-0282-4733-9855-536B9B809219}" type="datetimeFigureOut">
              <a:rPr lang="en-US" smtClean="0"/>
              <a:t>8/23/2023</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CF26A97-C413-4CB9-B9B3-1131877D6B6B}" type="slidenum">
              <a:rPr lang="en-US" smtClean="0"/>
              <a:t>‹#›</a:t>
            </a:fld>
            <a:endParaRPr lang="en-US"/>
          </a:p>
        </p:txBody>
      </p:sp>
    </p:spTree>
    <p:extLst>
      <p:ext uri="{BB962C8B-B14F-4D97-AF65-F5344CB8AC3E}">
        <p14:creationId xmlns:p14="http://schemas.microsoft.com/office/powerpoint/2010/main" val="358214181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6229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8EC910-E9DE-DF0B-E032-D193EF14D1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extBox 1">
            <a:extLst>
              <a:ext uri="{FF2B5EF4-FFF2-40B4-BE49-F238E27FC236}">
                <a16:creationId xmlns:a16="http://schemas.microsoft.com/office/drawing/2014/main" id="{BB8613BA-530F-26CA-F694-DBAD610B4B64}"/>
              </a:ext>
            </a:extLst>
          </p:cNvPr>
          <p:cNvSpPr txBox="1"/>
          <p:nvPr/>
        </p:nvSpPr>
        <p:spPr>
          <a:xfrm>
            <a:off x="554487" y="2100757"/>
            <a:ext cx="8160535" cy="2862322"/>
          </a:xfrm>
          <a:prstGeom prst="rect">
            <a:avLst/>
          </a:prstGeom>
          <a:noFill/>
        </p:spPr>
        <p:txBody>
          <a:bodyPr wrap="square" rtlCol="0">
            <a:spAutoFit/>
          </a:bodyPr>
          <a:lstStyle/>
          <a:p>
            <a:pPr marL="160735" indent="-160735" algn="ctr" defTabSz="342900">
              <a:buFont typeface="Arial" panose="020B0604020202020204" pitchFamily="34" charset="0"/>
              <a:buChar char="•"/>
            </a:pPr>
            <a:r>
              <a:rPr lang="en-US" sz="3600" b="1" dirty="0">
                <a:solidFill>
                  <a:prstClr val="white"/>
                </a:solidFill>
                <a:latin typeface="Calibri" panose="020F0502020204030204"/>
              </a:rPr>
              <a:t>Be careful to maintain good works (3:8)</a:t>
            </a:r>
          </a:p>
          <a:p>
            <a:pPr marL="160735" indent="-160735" algn="ctr" defTabSz="342900">
              <a:buFont typeface="Arial" panose="020B0604020202020204" pitchFamily="34" charset="0"/>
              <a:buChar char="•"/>
            </a:pPr>
            <a:r>
              <a:rPr lang="en-US" sz="3600" b="1" dirty="0">
                <a:solidFill>
                  <a:prstClr val="white"/>
                </a:solidFill>
                <a:latin typeface="Calibri" panose="020F0502020204030204"/>
              </a:rPr>
              <a:t>Be ready for every good work (3:1)</a:t>
            </a:r>
          </a:p>
          <a:p>
            <a:pPr marL="160735" indent="-160735" algn="ctr" defTabSz="342900">
              <a:buFont typeface="Arial" panose="020B0604020202020204" pitchFamily="34" charset="0"/>
              <a:buChar char="•"/>
            </a:pPr>
            <a:r>
              <a:rPr lang="en-US" sz="3600" b="1" dirty="0">
                <a:solidFill>
                  <a:prstClr val="white"/>
                </a:solidFill>
                <a:latin typeface="Calibri" panose="020F0502020204030204"/>
              </a:rPr>
              <a:t>Be zealous for good works (2:14)</a:t>
            </a:r>
          </a:p>
          <a:p>
            <a:pPr marL="160735" indent="-160735" algn="ctr" defTabSz="342900">
              <a:buFont typeface="Arial" panose="020B0604020202020204" pitchFamily="34" charset="0"/>
              <a:buChar char="•"/>
            </a:pPr>
            <a:r>
              <a:rPr lang="en-US" sz="3600" b="1" dirty="0">
                <a:solidFill>
                  <a:prstClr val="white"/>
                </a:solidFill>
                <a:latin typeface="Calibri" panose="020F0502020204030204"/>
              </a:rPr>
              <a:t>Be a pattern of good works (2:7)</a:t>
            </a:r>
          </a:p>
          <a:p>
            <a:pPr marL="160735" indent="-160735" algn="ctr" defTabSz="342900">
              <a:buFont typeface="Arial" panose="020B0604020202020204" pitchFamily="34" charset="0"/>
              <a:buChar char="•"/>
            </a:pPr>
            <a:r>
              <a:rPr lang="en-US" sz="3600" b="1" dirty="0">
                <a:solidFill>
                  <a:prstClr val="white"/>
                </a:solidFill>
                <a:latin typeface="Calibri" panose="020F0502020204030204"/>
              </a:rPr>
              <a:t>Learn to maintain good works (3:14)</a:t>
            </a:r>
          </a:p>
        </p:txBody>
      </p:sp>
      <p:sp>
        <p:nvSpPr>
          <p:cNvPr id="4" name="Rectangle 3">
            <a:extLst>
              <a:ext uri="{FF2B5EF4-FFF2-40B4-BE49-F238E27FC236}">
                <a16:creationId xmlns:a16="http://schemas.microsoft.com/office/drawing/2014/main" id="{E0295057-D903-A903-3E07-AF260D6C1A79}"/>
              </a:ext>
            </a:extLst>
          </p:cNvPr>
          <p:cNvSpPr/>
          <p:nvPr/>
        </p:nvSpPr>
        <p:spPr>
          <a:xfrm>
            <a:off x="1647825" y="289278"/>
            <a:ext cx="5643563" cy="813685"/>
          </a:xfrm>
          <a:prstGeom prst="rect">
            <a:avLst/>
          </a:prstGeom>
          <a:noFill/>
        </p:spPr>
        <p:txBody>
          <a:bodyPr wrap="square" lIns="51435" tIns="25718" rIns="51435" bIns="25718">
            <a:spAutoFit/>
          </a:bodyPr>
          <a:lstStyle/>
          <a:p>
            <a:pPr algn="ctr" defTabSz="342900"/>
            <a:r>
              <a:rPr lang="en-US" sz="4950" b="1" spc="28" dirty="0">
                <a:ln w="9525" cmpd="sng">
                  <a:solidFill>
                    <a:srgbClr val="4472C4"/>
                  </a:solidFill>
                  <a:prstDash val="solid"/>
                </a:ln>
                <a:solidFill>
                  <a:srgbClr val="70AD47">
                    <a:tint val="1000"/>
                  </a:srgbClr>
                </a:solidFill>
                <a:effectLst>
                  <a:glow rad="38100">
                    <a:srgbClr val="4472C4">
                      <a:alpha val="40000"/>
                    </a:srgbClr>
                  </a:glow>
                </a:effectLst>
                <a:latin typeface="Calibri" panose="020F0502020204030204"/>
              </a:rPr>
              <a:t>A Lesson in Living </a:t>
            </a:r>
          </a:p>
        </p:txBody>
      </p:sp>
    </p:spTree>
    <p:extLst>
      <p:ext uri="{BB962C8B-B14F-4D97-AF65-F5344CB8AC3E}">
        <p14:creationId xmlns:p14="http://schemas.microsoft.com/office/powerpoint/2010/main" val="33975204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0E40618-58F9-F9ED-1FD7-C19630F507E5}"/>
              </a:ext>
            </a:extLst>
          </p:cNvPr>
          <p:cNvSpPr>
            <a:spLocks noGrp="1"/>
          </p:cNvSpPr>
          <p:nvPr>
            <p:ph type="body" sz="quarter" idx="10"/>
          </p:nvPr>
        </p:nvSpPr>
        <p:spPr/>
        <p:txBody>
          <a:bodyPr/>
          <a:lstStyle/>
          <a:p>
            <a:r>
              <a:rPr lang="en-US" sz="3600" dirty="0">
                <a:solidFill>
                  <a:srgbClr val="320D1B"/>
                </a:solidFill>
              </a:rPr>
              <a:t>10 For we are his workmanship, created in Christ Jesus for good works, which God afore prepared that we should walk in them.</a:t>
            </a:r>
          </a:p>
          <a:p>
            <a:pPr algn="r"/>
            <a:r>
              <a:rPr lang="en-US" dirty="0">
                <a:solidFill>
                  <a:srgbClr val="320D1B"/>
                </a:solidFill>
              </a:rPr>
              <a:t>Ephesians 2:10</a:t>
            </a:r>
          </a:p>
        </p:txBody>
      </p:sp>
    </p:spTree>
    <p:extLst>
      <p:ext uri="{BB962C8B-B14F-4D97-AF65-F5344CB8AC3E}">
        <p14:creationId xmlns:p14="http://schemas.microsoft.com/office/powerpoint/2010/main" val="37435281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64533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33252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0D9A3E1-6C13-3895-ED2C-4610809ACEFE}"/>
              </a:ext>
            </a:extLst>
          </p:cNvPr>
          <p:cNvSpPr>
            <a:spLocks noGrp="1"/>
          </p:cNvSpPr>
          <p:nvPr>
            <p:ph type="body" sz="quarter" idx="10"/>
          </p:nvPr>
        </p:nvSpPr>
        <p:spPr/>
        <p:txBody>
          <a:bodyPr/>
          <a:lstStyle/>
          <a:p>
            <a:r>
              <a:rPr lang="en-US" dirty="0">
                <a:solidFill>
                  <a:srgbClr val="320D1B"/>
                </a:solidFill>
              </a:rPr>
              <a:t> </a:t>
            </a:r>
            <a:r>
              <a:rPr lang="en-US" sz="4000" dirty="0">
                <a:solidFill>
                  <a:srgbClr val="320D1B"/>
                </a:solidFill>
              </a:rPr>
              <a:t>5 "As long as I am in the world, I am the light of the world.“</a:t>
            </a:r>
          </a:p>
          <a:p>
            <a:pPr algn="r"/>
            <a:r>
              <a:rPr lang="en-US" sz="4000" dirty="0">
                <a:solidFill>
                  <a:srgbClr val="320D1B"/>
                </a:solidFill>
              </a:rPr>
              <a:t>John 9:5</a:t>
            </a:r>
            <a:endParaRPr lang="en-US" dirty="0">
              <a:solidFill>
                <a:srgbClr val="320D1B"/>
              </a:solidFill>
            </a:endParaRPr>
          </a:p>
        </p:txBody>
      </p:sp>
    </p:spTree>
    <p:extLst>
      <p:ext uri="{BB962C8B-B14F-4D97-AF65-F5344CB8AC3E}">
        <p14:creationId xmlns:p14="http://schemas.microsoft.com/office/powerpoint/2010/main" val="9204653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77E7391-DE51-D696-7E40-A72A005CEE85}"/>
              </a:ext>
            </a:extLst>
          </p:cNvPr>
          <p:cNvSpPr>
            <a:spLocks noGrp="1"/>
          </p:cNvSpPr>
          <p:nvPr>
            <p:ph type="body" sz="quarter" idx="13"/>
          </p:nvPr>
        </p:nvSpPr>
        <p:spPr>
          <a:xfrm>
            <a:off x="468316" y="386228"/>
            <a:ext cx="8348306" cy="4374759"/>
          </a:xfrm>
        </p:spPr>
        <p:txBody>
          <a:bodyPr/>
          <a:lstStyle/>
          <a:p>
            <a:r>
              <a:rPr lang="en-US" dirty="0">
                <a:solidFill>
                  <a:srgbClr val="FFF5EA"/>
                </a:solidFill>
              </a:rPr>
              <a:t>14 "You are the light of the world. A city that is set on a hill cannot be hidden. 15 "Nor do they light a lamp and put it under a basket, but on a lampstand, and it gives light to all who are in the house. 16 "Let your light so shine before men, that they may see your good works and glorify your Father in heaven. </a:t>
            </a:r>
          </a:p>
          <a:p>
            <a:pPr algn="r"/>
            <a:r>
              <a:rPr lang="en-US" dirty="0">
                <a:solidFill>
                  <a:srgbClr val="FFF5EA"/>
                </a:solidFill>
              </a:rPr>
              <a:t>Matthew 5:14-17</a:t>
            </a:r>
          </a:p>
        </p:txBody>
      </p:sp>
    </p:spTree>
    <p:extLst>
      <p:ext uri="{BB962C8B-B14F-4D97-AF65-F5344CB8AC3E}">
        <p14:creationId xmlns:p14="http://schemas.microsoft.com/office/powerpoint/2010/main" val="54425819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91D4100A-0EEC-D9C8-3D63-AF3B83763383}"/>
              </a:ext>
            </a:extLst>
          </p:cNvPr>
          <p:cNvSpPr>
            <a:spLocks noGrp="1"/>
          </p:cNvSpPr>
          <p:nvPr>
            <p:ph type="body" sz="quarter" idx="10"/>
          </p:nvPr>
        </p:nvSpPr>
        <p:spPr/>
        <p:txBody>
          <a:bodyPr>
            <a:normAutofit/>
          </a:bodyPr>
          <a:lstStyle/>
          <a:p>
            <a:pPr marL="514350" indent="-514350">
              <a:buFont typeface="+mj-lt"/>
              <a:buAutoNum type="arabicPeriod"/>
            </a:pPr>
            <a:r>
              <a:rPr lang="en-US" sz="4400" dirty="0">
                <a:solidFill>
                  <a:srgbClr val="320D1B"/>
                </a:solidFill>
              </a:rPr>
              <a:t>Seen</a:t>
            </a:r>
          </a:p>
          <a:p>
            <a:pPr marL="514350" indent="-514350">
              <a:buFont typeface="+mj-lt"/>
              <a:buAutoNum type="arabicPeriod"/>
            </a:pPr>
            <a:r>
              <a:rPr lang="en-US" sz="4400" dirty="0">
                <a:solidFill>
                  <a:srgbClr val="320D1B"/>
                </a:solidFill>
              </a:rPr>
              <a:t>Guides</a:t>
            </a:r>
          </a:p>
          <a:p>
            <a:pPr marL="514350" indent="-514350">
              <a:buFont typeface="+mj-lt"/>
              <a:buAutoNum type="arabicPeriod"/>
            </a:pPr>
            <a:r>
              <a:rPr lang="en-US" sz="4400" dirty="0">
                <a:solidFill>
                  <a:srgbClr val="320D1B"/>
                </a:solidFill>
              </a:rPr>
              <a:t>Warns</a:t>
            </a:r>
          </a:p>
        </p:txBody>
      </p:sp>
      <p:sp>
        <p:nvSpPr>
          <p:cNvPr id="10" name="Title 9">
            <a:extLst>
              <a:ext uri="{FF2B5EF4-FFF2-40B4-BE49-F238E27FC236}">
                <a16:creationId xmlns:a16="http://schemas.microsoft.com/office/drawing/2014/main" id="{C660AD9C-C104-805A-D44A-318BDC104A3C}"/>
              </a:ext>
            </a:extLst>
          </p:cNvPr>
          <p:cNvSpPr>
            <a:spLocks noGrp="1"/>
          </p:cNvSpPr>
          <p:nvPr>
            <p:ph type="title"/>
          </p:nvPr>
        </p:nvSpPr>
        <p:spPr>
          <a:xfrm>
            <a:off x="141249" y="4177990"/>
            <a:ext cx="4430751" cy="845566"/>
          </a:xfrm>
        </p:spPr>
        <p:txBody>
          <a:bodyPr>
            <a:normAutofit/>
          </a:bodyPr>
          <a:lstStyle/>
          <a:p>
            <a:r>
              <a:rPr lang="en-US" sz="3200" b="1" dirty="0">
                <a:solidFill>
                  <a:srgbClr val="FFF5EA"/>
                </a:solidFill>
              </a:rPr>
              <a:t>3 things light does</a:t>
            </a:r>
          </a:p>
        </p:txBody>
      </p:sp>
    </p:spTree>
    <p:extLst>
      <p:ext uri="{BB962C8B-B14F-4D97-AF65-F5344CB8AC3E}">
        <p14:creationId xmlns:p14="http://schemas.microsoft.com/office/powerpoint/2010/main" val="14054839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E2CD86-FC12-7469-C8A7-D5D1CD0D2A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01094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8EC910-E9DE-DF0B-E032-D193EF14D1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6F779F95-9F49-E706-E2A1-87E8BDB7A73B}"/>
              </a:ext>
            </a:extLst>
          </p:cNvPr>
          <p:cNvSpPr txBox="1"/>
          <p:nvPr/>
        </p:nvSpPr>
        <p:spPr>
          <a:xfrm>
            <a:off x="828136" y="1688307"/>
            <a:ext cx="7517921" cy="2169825"/>
          </a:xfrm>
          <a:prstGeom prst="rect">
            <a:avLst/>
          </a:prstGeom>
          <a:noFill/>
        </p:spPr>
        <p:txBody>
          <a:bodyPr wrap="square" rtlCol="0">
            <a:spAutoFit/>
          </a:bodyPr>
          <a:lstStyle/>
          <a:p>
            <a:pPr defTabSz="342900"/>
            <a:r>
              <a:rPr lang="en-US" sz="3300" b="1" dirty="0">
                <a:solidFill>
                  <a:prstClr val="white"/>
                </a:solidFill>
                <a:latin typeface="Calibri" panose="020F0502020204030204"/>
              </a:rPr>
              <a:t>12 One </a:t>
            </a:r>
            <a:r>
              <a:rPr lang="en-US" sz="3600" b="1" dirty="0">
                <a:solidFill>
                  <a:prstClr val="white"/>
                </a:solidFill>
                <a:latin typeface="Calibri" panose="020F0502020204030204"/>
              </a:rPr>
              <a:t>of</a:t>
            </a:r>
            <a:r>
              <a:rPr lang="en-US" sz="3300" b="1" dirty="0">
                <a:solidFill>
                  <a:prstClr val="white"/>
                </a:solidFill>
                <a:latin typeface="Calibri" panose="020F0502020204030204"/>
              </a:rPr>
              <a:t> them, a prophet of their own, said, "Cretans are always liars, evil beasts, lazy gluttons.“</a:t>
            </a:r>
          </a:p>
          <a:p>
            <a:pPr algn="r" defTabSz="342900"/>
            <a:r>
              <a:rPr lang="en-US" sz="3300" b="1" dirty="0">
                <a:solidFill>
                  <a:prstClr val="white"/>
                </a:solidFill>
                <a:latin typeface="Calibri" panose="020F0502020204030204"/>
              </a:rPr>
              <a:t>Titus 1:12</a:t>
            </a:r>
            <a:endParaRPr lang="en-US" sz="2250" b="1" dirty="0">
              <a:solidFill>
                <a:prstClr val="white"/>
              </a:solidFill>
              <a:latin typeface="Calibri" panose="020F0502020204030204"/>
            </a:endParaRPr>
          </a:p>
        </p:txBody>
      </p:sp>
    </p:spTree>
    <p:extLst>
      <p:ext uri="{BB962C8B-B14F-4D97-AF65-F5344CB8AC3E}">
        <p14:creationId xmlns:p14="http://schemas.microsoft.com/office/powerpoint/2010/main" val="340419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1DCCFF-A772-8D9B-A199-258F63ADF29D}"/>
              </a:ext>
            </a:extLst>
          </p:cNvPr>
          <p:cNvPicPr>
            <a:picLocks noChangeAspect="1"/>
          </p:cNvPicPr>
          <p:nvPr/>
        </p:nvPicPr>
        <p:blipFill>
          <a:blip r:embed="rId2"/>
          <a:stretch>
            <a:fillRect/>
          </a:stretch>
        </p:blipFill>
        <p:spPr>
          <a:xfrm>
            <a:off x="0" y="0"/>
            <a:ext cx="9144000" cy="5143500"/>
          </a:xfrm>
          <a:prstGeom prst="rect">
            <a:avLst/>
          </a:prstGeom>
        </p:spPr>
      </p:pic>
      <p:pic>
        <p:nvPicPr>
          <p:cNvPr id="3" name="Picture 2">
            <a:extLst>
              <a:ext uri="{FF2B5EF4-FFF2-40B4-BE49-F238E27FC236}">
                <a16:creationId xmlns:a16="http://schemas.microsoft.com/office/drawing/2014/main" id="{0A60F1F0-E72F-E535-C851-43D942D7FCE0}"/>
              </a:ext>
            </a:extLst>
          </p:cNvPr>
          <p:cNvPicPr>
            <a:picLocks noChangeAspect="1"/>
          </p:cNvPicPr>
          <p:nvPr/>
        </p:nvPicPr>
        <p:blipFill>
          <a:blip r:embed="rId3"/>
          <a:stretch>
            <a:fillRect/>
          </a:stretch>
        </p:blipFill>
        <p:spPr>
          <a:xfrm>
            <a:off x="221607" y="2827613"/>
            <a:ext cx="2546395" cy="2167955"/>
          </a:xfrm>
          <a:prstGeom prst="rect">
            <a:avLst/>
          </a:prstGeom>
        </p:spPr>
      </p:pic>
    </p:spTree>
    <p:extLst>
      <p:ext uri="{BB962C8B-B14F-4D97-AF65-F5344CB8AC3E}">
        <p14:creationId xmlns:p14="http://schemas.microsoft.com/office/powerpoint/2010/main" val="3353277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8EC910-E9DE-DF0B-E032-D193EF14D1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6F779F95-9F49-E706-E2A1-87E8BDB7A73B}"/>
              </a:ext>
            </a:extLst>
          </p:cNvPr>
          <p:cNvSpPr txBox="1"/>
          <p:nvPr/>
        </p:nvSpPr>
        <p:spPr>
          <a:xfrm>
            <a:off x="925183" y="530570"/>
            <a:ext cx="7582619" cy="4154984"/>
          </a:xfrm>
          <a:prstGeom prst="rect">
            <a:avLst/>
          </a:prstGeom>
          <a:noFill/>
        </p:spPr>
        <p:txBody>
          <a:bodyPr wrap="square" rtlCol="0">
            <a:spAutoFit/>
          </a:bodyPr>
          <a:lstStyle/>
          <a:p>
            <a:pPr defTabSz="342900"/>
            <a:r>
              <a:rPr lang="en-US" sz="3600" b="1" dirty="0">
                <a:solidFill>
                  <a:prstClr val="white"/>
                </a:solidFill>
                <a:latin typeface="Calibri" panose="020F0502020204030204"/>
              </a:rPr>
              <a:t>12 One of them, a prophet of their own, said, "Cretans are always liars, evil beasts, lazy gluttons.“</a:t>
            </a:r>
          </a:p>
          <a:p>
            <a:pPr defTabSz="342900"/>
            <a:r>
              <a:rPr lang="en-US" sz="6000" b="1" dirty="0">
                <a:solidFill>
                  <a:prstClr val="white"/>
                </a:solidFill>
                <a:latin typeface="Calibri" panose="020F0502020204030204"/>
              </a:rPr>
              <a:t>13 This testimony is true…</a:t>
            </a:r>
          </a:p>
          <a:p>
            <a:pPr algn="r" defTabSz="342900"/>
            <a:r>
              <a:rPr lang="en-US" sz="3600" b="1" dirty="0">
                <a:solidFill>
                  <a:prstClr val="white"/>
                </a:solidFill>
                <a:latin typeface="Calibri" panose="020F0502020204030204"/>
              </a:rPr>
              <a:t> </a:t>
            </a:r>
            <a:r>
              <a:rPr lang="en-US" sz="3000" b="1" dirty="0">
                <a:solidFill>
                  <a:prstClr val="white"/>
                </a:solidFill>
                <a:latin typeface="Calibri" panose="020F0502020204030204"/>
              </a:rPr>
              <a:t>Titus 1:12-13</a:t>
            </a:r>
            <a:endParaRPr lang="en-US" sz="3600" b="1" dirty="0">
              <a:solidFill>
                <a:prstClr val="white"/>
              </a:solidFill>
              <a:latin typeface="Calibri" panose="020F0502020204030204"/>
            </a:endParaRPr>
          </a:p>
        </p:txBody>
      </p:sp>
    </p:spTree>
    <p:extLst>
      <p:ext uri="{BB962C8B-B14F-4D97-AF65-F5344CB8AC3E}">
        <p14:creationId xmlns:p14="http://schemas.microsoft.com/office/powerpoint/2010/main" val="314195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289</TotalTime>
  <Words>245</Words>
  <Application>Microsoft Office PowerPoint</Application>
  <PresentationFormat>On-screen Show (16:9)</PresentationFormat>
  <Paragraphs>21</Paragraphs>
  <Slides>12</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12</vt:i4>
      </vt:variant>
    </vt:vector>
  </HeadingPairs>
  <TitlesOfParts>
    <vt:vector size="19" baseType="lpstr">
      <vt:lpstr>Arial</vt:lpstr>
      <vt:lpstr>Calibri</vt:lpstr>
      <vt:lpstr>Calibri Light</vt:lpstr>
      <vt:lpstr>Trebuchet MS</vt:lpstr>
      <vt:lpstr>Default</vt:lpstr>
      <vt:lpstr>Office Theme</vt:lpstr>
      <vt:lpstr>1_Office Theme</vt:lpstr>
      <vt:lpstr>PowerPoint Presentation</vt:lpstr>
      <vt:lpstr>PowerPoint Presentation</vt:lpstr>
      <vt:lpstr>PowerPoint Presentation</vt:lpstr>
      <vt:lpstr>PowerPoint Presentation</vt:lpstr>
      <vt:lpstr>3 things light does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kenny moorer</cp:lastModifiedBy>
  <cp:revision>31</cp:revision>
  <dcterms:created xsi:type="dcterms:W3CDTF">2014-03-26T14:03:34Z</dcterms:created>
  <dcterms:modified xsi:type="dcterms:W3CDTF">2023-08-23T17:52:34Z</dcterms:modified>
</cp:coreProperties>
</file>