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D774-2B2E-0E43-91DC-CA9997EF50B4}" type="datetimeFigureOut">
              <a:rPr lang="en-US" smtClean="0"/>
              <a:t>10/1/23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2B32-CD70-B345-B0CC-C439131B2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73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C0A81-55F1-1F41-863C-1DD4C8020A45}" type="datetimeFigureOut">
              <a:rPr lang="en-US" smtClean="0"/>
              <a:t>10/1/23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0B324-42D3-234D-B192-4F28C4946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2175" y="381001"/>
            <a:ext cx="7772400" cy="111124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things seem strange outside their proper setting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850" y="2400300"/>
            <a:ext cx="6400800" cy="2235200"/>
          </a:xfrm>
        </p:spPr>
        <p:txBody>
          <a:bodyPr/>
          <a:lstStyle/>
          <a:p>
            <a:r>
              <a:rPr lang="en-US" dirty="0" smtClean="0"/>
              <a:t>one piece of a jigsaw puzzle</a:t>
            </a:r>
          </a:p>
          <a:p>
            <a:endParaRPr lang="en-US" dirty="0"/>
          </a:p>
          <a:p>
            <a:r>
              <a:rPr lang="en-US" dirty="0" smtClean="0"/>
              <a:t>pair of cymbals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56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8112"/>
            <a:ext cx="8229600" cy="1143000"/>
          </a:xfrm>
        </p:spPr>
        <p:txBody>
          <a:bodyPr/>
          <a:lstStyle/>
          <a:p>
            <a:r>
              <a:rPr lang="en-US" dirty="0" smtClean="0"/>
              <a:t>Baptism – What Comes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4888"/>
            <a:ext cx="8229600" cy="5170487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Believe Jesus Is The Son of God</a:t>
            </a:r>
          </a:p>
          <a:p>
            <a:pPr lvl="1"/>
            <a:r>
              <a:rPr lang="en-US" sz="2600" dirty="0" smtClean="0"/>
              <a:t>Acts  8:12 - …they believed Philip as he preached the kingdom of God and Jesus Christ, ‘both men and when were baptized’.</a:t>
            </a:r>
          </a:p>
          <a:p>
            <a:pPr lvl="1"/>
            <a:r>
              <a:rPr lang="en-US" sz="2600" dirty="0" smtClean="0"/>
              <a:t>Simon himself believed and was baptized</a:t>
            </a:r>
          </a:p>
          <a:p>
            <a:pPr lvl="1"/>
            <a:r>
              <a:rPr lang="en-US" sz="2600" dirty="0" smtClean="0"/>
              <a:t>Acts 8:36-38 – Ethiopian Eunuch… “if thou believe you may be baptized… “I believe that Jesus Christ is the Son of God</a:t>
            </a:r>
          </a:p>
          <a:p>
            <a:pPr lvl="1"/>
            <a:r>
              <a:rPr lang="en-US" sz="2600" dirty="0" smtClean="0"/>
              <a:t>Baptism without belief is of no value</a:t>
            </a:r>
          </a:p>
          <a:p>
            <a:pPr lvl="1"/>
            <a:r>
              <a:rPr lang="en-US" sz="2600" dirty="0" smtClean="0"/>
              <a:t>Belief without baptism is of no value</a:t>
            </a:r>
          </a:p>
          <a:p>
            <a:pPr lvl="2"/>
            <a:r>
              <a:rPr lang="en-US" dirty="0" smtClean="0"/>
              <a:t>King Agrippa – Paul said ‘I know you believe O King…almost you persuade me</a:t>
            </a:r>
          </a:p>
          <a:p>
            <a:pPr lvl="2"/>
            <a:r>
              <a:rPr lang="en-US" dirty="0" smtClean="0"/>
              <a:t>The devils believe and tremble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– What Comes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 and Receiving</a:t>
            </a:r>
          </a:p>
          <a:p>
            <a:endParaRPr lang="en-US" dirty="0"/>
          </a:p>
          <a:p>
            <a:r>
              <a:rPr lang="en-US" dirty="0" smtClean="0"/>
              <a:t>Believe</a:t>
            </a:r>
          </a:p>
          <a:p>
            <a:endParaRPr lang="en-US" dirty="0"/>
          </a:p>
          <a:p>
            <a:r>
              <a:rPr lang="en-US" dirty="0" smtClean="0"/>
              <a:t>Repentance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445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Baptism Identifies Us With our Lord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Romans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0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74650"/>
            <a:ext cx="7772400" cy="1228725"/>
          </a:xfrm>
        </p:spPr>
        <p:txBody>
          <a:bodyPr>
            <a:normAutofit fontScale="90000"/>
          </a:bodyPr>
          <a:lstStyle/>
          <a:p>
            <a:r>
              <a:rPr lang="en-US" dirty="0"/>
              <a:t>Some things seem strange outside their proper setting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047875"/>
            <a:ext cx="6400800" cy="2543175"/>
          </a:xfrm>
        </p:spPr>
        <p:txBody>
          <a:bodyPr/>
          <a:lstStyle/>
          <a:p>
            <a:r>
              <a:rPr lang="en-US" dirty="0" smtClean="0"/>
              <a:t>The Lord’s Supper</a:t>
            </a:r>
          </a:p>
          <a:p>
            <a:endParaRPr lang="en-US" dirty="0"/>
          </a:p>
          <a:p>
            <a:r>
              <a:rPr lang="en-US" dirty="0" smtClean="0"/>
              <a:t>Baptism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9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Baptism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4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Baptism Belongs to Jesus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97500"/>
          </a:xfrm>
        </p:spPr>
        <p:txBody>
          <a:bodyPr/>
          <a:lstStyle/>
          <a:p>
            <a:r>
              <a:rPr lang="en-US" sz="2800" dirty="0" smtClean="0"/>
              <a:t>Just like: the church, the Lord’s Supper, our prayers, our preaching…. it’s all significant because of Jesus and what He said and done</a:t>
            </a:r>
          </a:p>
          <a:p>
            <a:r>
              <a:rPr lang="en-US" sz="2800" dirty="0" smtClean="0"/>
              <a:t>Baptism is what Jesus says it is, does what Jesus says it will do</a:t>
            </a:r>
          </a:p>
          <a:p>
            <a:pPr lvl="2"/>
            <a:r>
              <a:rPr lang="en-US" dirty="0" smtClean="0"/>
              <a:t>Mk. 16:15-16 - …he that believes and baptized shall be saved..</a:t>
            </a:r>
          </a:p>
          <a:p>
            <a:pPr lvl="2"/>
            <a:r>
              <a:rPr lang="en-US" dirty="0" smtClean="0"/>
              <a:t>Acts 19:5 - …they were baptized in the name of the Lord Jesus</a:t>
            </a:r>
          </a:p>
          <a:p>
            <a:pPr lvl="2"/>
            <a:r>
              <a:rPr lang="en-US" dirty="0" smtClean="0"/>
              <a:t>By the ‘authority’ of Jesus;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862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– What Comes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Salvation</a:t>
            </a:r>
          </a:p>
          <a:p>
            <a:pPr lvl="1"/>
            <a:r>
              <a:rPr lang="en-US" dirty="0" smtClean="0"/>
              <a:t>1 Pet. 3:21 - …there is an antitype that now also saves us – baptism</a:t>
            </a:r>
          </a:p>
          <a:p>
            <a:pPr lvl="1"/>
            <a:r>
              <a:rPr lang="en-US" dirty="0" smtClean="0"/>
              <a:t>Mk. 16:15-16 - …believes and baptized shall be saved</a:t>
            </a:r>
          </a:p>
          <a:p>
            <a:pPr lvl="1"/>
            <a:r>
              <a:rPr lang="en-US" dirty="0" smtClean="0"/>
              <a:t>Col. 2:12-14 - …buried with him in baptism…God has forgiven all our sins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1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/>
          <a:lstStyle/>
          <a:p>
            <a:r>
              <a:rPr lang="en-US" dirty="0" smtClean="0"/>
              <a:t>Baptism – What Comes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5250"/>
            <a:ext cx="8229600" cy="4760913"/>
          </a:xfrm>
        </p:spPr>
        <p:txBody>
          <a:bodyPr>
            <a:normAutofit/>
          </a:bodyPr>
          <a:lstStyle/>
          <a:p>
            <a:r>
              <a:rPr lang="en-US" dirty="0" smtClean="0"/>
              <a:t>Sins Washed Away</a:t>
            </a:r>
          </a:p>
          <a:p>
            <a:pPr lvl="1"/>
            <a:r>
              <a:rPr lang="en-US" dirty="0" smtClean="0"/>
              <a:t>Acts 22:16 - …arise and be baptized and wash away your sins</a:t>
            </a:r>
          </a:p>
          <a:p>
            <a:pPr lvl="1"/>
            <a:r>
              <a:rPr lang="en-US" dirty="0" smtClean="0"/>
              <a:t>Rev. 1:5 - …Christ washed us from our sins by His own blood</a:t>
            </a:r>
          </a:p>
          <a:p>
            <a:pPr lvl="1"/>
            <a:r>
              <a:rPr lang="en-US" dirty="0" smtClean="0"/>
              <a:t>1 Cor. 6:11 - … such were some of you, but you were washed, you were sanctified</a:t>
            </a:r>
          </a:p>
          <a:p>
            <a:pPr lvl="2"/>
            <a:r>
              <a:rPr lang="en-US" dirty="0" smtClean="0"/>
              <a:t>How were the Corinthians washed?</a:t>
            </a:r>
          </a:p>
          <a:p>
            <a:pPr lvl="2"/>
            <a:r>
              <a:rPr lang="en-US" dirty="0" smtClean="0"/>
              <a:t>Acts 18:8 - …many </a:t>
            </a:r>
            <a:r>
              <a:rPr lang="en-US" dirty="0" err="1" smtClean="0"/>
              <a:t>Corithians</a:t>
            </a:r>
            <a:r>
              <a:rPr lang="en-US" dirty="0" smtClean="0"/>
              <a:t> hearing, believed and were baptized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65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1862"/>
          </a:xfrm>
        </p:spPr>
        <p:txBody>
          <a:bodyPr/>
          <a:lstStyle/>
          <a:p>
            <a:r>
              <a:rPr lang="en-US" dirty="0" smtClean="0"/>
              <a:t>Baptism- What Comes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876"/>
            <a:ext cx="8229600" cy="4713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Christ Jesus</a:t>
            </a:r>
          </a:p>
          <a:p>
            <a:pPr lvl="1"/>
            <a:r>
              <a:rPr lang="en-US" dirty="0" smtClean="0"/>
              <a:t>Gal. 3:27 - …as many as have been baptized into Christ, have put on Christ</a:t>
            </a:r>
          </a:p>
          <a:p>
            <a:pPr lvl="1"/>
            <a:r>
              <a:rPr lang="en-US" dirty="0" smtClean="0"/>
              <a:t>Paul wrote to the Philippians… “to all the saints in Christ Jesus, who are at Philippi”</a:t>
            </a:r>
          </a:p>
          <a:p>
            <a:pPr lvl="1"/>
            <a:r>
              <a:rPr lang="en-US" dirty="0" smtClean="0"/>
              <a:t>How did these Philippian saints get ‘into Christ’?</a:t>
            </a:r>
          </a:p>
          <a:p>
            <a:pPr lvl="1"/>
            <a:r>
              <a:rPr lang="en-US" dirty="0" smtClean="0"/>
              <a:t>Acts 16</a:t>
            </a:r>
          </a:p>
          <a:p>
            <a:pPr lvl="2"/>
            <a:r>
              <a:rPr lang="en-US" dirty="0" smtClean="0"/>
              <a:t>Lydia – she and her household were baptized</a:t>
            </a:r>
          </a:p>
          <a:p>
            <a:pPr lvl="2"/>
            <a:r>
              <a:rPr lang="en-US" dirty="0" smtClean="0"/>
              <a:t>The Jailor – same hour of the night … immediately he and all his family were baptized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429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– What Comes After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Salvation</a:t>
            </a:r>
          </a:p>
          <a:p>
            <a:endParaRPr lang="en-US" dirty="0"/>
          </a:p>
          <a:p>
            <a:r>
              <a:rPr lang="en-US" dirty="0" smtClean="0"/>
              <a:t>Sins Washed Away</a:t>
            </a:r>
          </a:p>
          <a:p>
            <a:endParaRPr lang="en-US" dirty="0"/>
          </a:p>
          <a:p>
            <a:r>
              <a:rPr lang="en-US" dirty="0" smtClean="0"/>
              <a:t>In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3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Baptism – What Comes Before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 and Receiving the Word</a:t>
            </a:r>
          </a:p>
          <a:p>
            <a:pPr lvl="1"/>
            <a:r>
              <a:rPr lang="en-US" dirty="0" smtClean="0"/>
              <a:t>Acts 2:36-41</a:t>
            </a:r>
          </a:p>
          <a:p>
            <a:pPr lvl="1"/>
            <a:r>
              <a:rPr lang="en-US" dirty="0" smtClean="0"/>
              <a:t>Repent and be baptized for the remission of your sins</a:t>
            </a:r>
          </a:p>
          <a:p>
            <a:pPr lvl="1"/>
            <a:r>
              <a:rPr lang="en-US" dirty="0" smtClean="0"/>
              <a:t>About 3000 were baptized</a:t>
            </a:r>
          </a:p>
          <a:p>
            <a:pPr lvl="1"/>
            <a:r>
              <a:rPr lang="en-US" dirty="0" smtClean="0"/>
              <a:t>All who gladly received the word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48200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528</Words>
  <Application>Microsoft Macintosh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</vt:lpstr>
      <vt:lpstr>Some things seem strange outside their proper setting</vt:lpstr>
      <vt:lpstr>Some things seem strange outside their proper setting</vt:lpstr>
      <vt:lpstr>Baptism</vt:lpstr>
      <vt:lpstr>Baptism Belongs to Jesus</vt:lpstr>
      <vt:lpstr>Baptism – What Comes After</vt:lpstr>
      <vt:lpstr>Baptism – What Comes After</vt:lpstr>
      <vt:lpstr>Baptism- What Comes After</vt:lpstr>
      <vt:lpstr>Baptism – What Comes After</vt:lpstr>
      <vt:lpstr>Baptism – What Comes Before</vt:lpstr>
      <vt:lpstr>Baptism – What Comes Before</vt:lpstr>
      <vt:lpstr>Baptism – What Comes Before</vt:lpstr>
      <vt:lpstr>Baptism Identifies Us With our Lord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things seem strange outside their proper setting</dc:title>
  <dc:creator>Kimberly Harbin</dc:creator>
  <cp:lastModifiedBy>Kimberly Harbin</cp:lastModifiedBy>
  <cp:revision>4</cp:revision>
  <cp:lastPrinted>2023-10-01T13:37:38Z</cp:lastPrinted>
  <dcterms:created xsi:type="dcterms:W3CDTF">2023-10-01T13:03:30Z</dcterms:created>
  <dcterms:modified xsi:type="dcterms:W3CDTF">2023-10-01T13:38:31Z</dcterms:modified>
</cp:coreProperties>
</file>