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0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B905D-70C1-B74F-98E3-7DB1A1E21BAA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7CCF6-4B1A-6B47-A628-4A7C5628B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73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21DC-BF8C-2B44-A96E-753AA6994FC4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EBFF-54EE-B140-ACBC-E6F43081F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21DC-BF8C-2B44-A96E-753AA6994FC4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EBFF-54EE-B140-ACBC-E6F43081F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21DC-BF8C-2B44-A96E-753AA6994FC4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EBFF-54EE-B140-ACBC-E6F43081F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21DC-BF8C-2B44-A96E-753AA6994FC4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EBFF-54EE-B140-ACBC-E6F43081F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21DC-BF8C-2B44-A96E-753AA6994FC4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EBFF-54EE-B140-ACBC-E6F43081F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21DC-BF8C-2B44-A96E-753AA6994FC4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EBFF-54EE-B140-ACBC-E6F43081F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21DC-BF8C-2B44-A96E-753AA6994FC4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EBFF-54EE-B140-ACBC-E6F43081F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21DC-BF8C-2B44-A96E-753AA6994FC4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EBFF-54EE-B140-ACBC-E6F43081F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21DC-BF8C-2B44-A96E-753AA6994FC4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EBFF-54EE-B140-ACBC-E6F43081F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21DC-BF8C-2B44-A96E-753AA6994FC4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EBFF-54EE-B140-ACBC-E6F43081F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21DC-BF8C-2B44-A96E-753AA6994FC4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EBFF-54EE-B140-ACBC-E6F43081F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421DC-BF8C-2B44-A96E-753AA6994FC4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0EBFF-54EE-B140-ACBC-E6F43081F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Me, You, Jesus and John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Light in the Darkness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314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Christian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2425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Like ‘Christ”</a:t>
            </a:r>
          </a:p>
          <a:p>
            <a:r>
              <a:rPr lang="en-US" dirty="0" smtClean="0"/>
              <a:t>If you going to be “like Christ”, then we have to know what “Christ is like”.</a:t>
            </a:r>
          </a:p>
          <a:p>
            <a:r>
              <a:rPr lang="en-US" dirty="0" smtClean="0"/>
              <a:t>That’s the purpose of the gospels.</a:t>
            </a:r>
          </a:p>
          <a:p>
            <a:pPr lvl="1"/>
            <a:r>
              <a:rPr lang="en-US" dirty="0" smtClean="0"/>
              <a:t>John’s gospel comes last but begins the story of Jesus far beyond the other three.</a:t>
            </a:r>
          </a:p>
          <a:p>
            <a:pPr lvl="1"/>
            <a:r>
              <a:rPr lang="en-US" dirty="0" smtClean="0"/>
              <a:t>Mark starts with Jesus’ public teaching</a:t>
            </a:r>
          </a:p>
          <a:p>
            <a:pPr lvl="1"/>
            <a:r>
              <a:rPr lang="en-US" dirty="0" smtClean="0"/>
              <a:t>Matthew and Luke with His earthly birth and beginning</a:t>
            </a:r>
          </a:p>
          <a:p>
            <a:pPr lvl="1"/>
            <a:r>
              <a:rPr lang="en-US" dirty="0" smtClean="0"/>
              <a:t>John looks back into eternity when Jesus ‘was God’; when he was ‘the Word’; when he was ‘creator of All Things’; when He was ‘the Light’</a:t>
            </a:r>
          </a:p>
        </p:txBody>
      </p:sp>
    </p:spTree>
    <p:extLst>
      <p:ext uri="{BB962C8B-B14F-4D97-AF65-F5344CB8AC3E}">
        <p14:creationId xmlns:p14="http://schemas.microsoft.com/office/powerpoint/2010/main" val="3956929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919"/>
            <a:ext cx="8229600" cy="1143000"/>
          </a:xfrm>
        </p:spPr>
        <p:txBody>
          <a:bodyPr/>
          <a:lstStyle/>
          <a:p>
            <a:r>
              <a:rPr lang="en-US" dirty="0" smtClean="0"/>
              <a:t>Jesus, the 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6082"/>
            <a:ext cx="8229600" cy="5280082"/>
          </a:xfrm>
        </p:spPr>
        <p:txBody>
          <a:bodyPr>
            <a:normAutofit/>
          </a:bodyPr>
          <a:lstStyle/>
          <a:p>
            <a:r>
              <a:rPr lang="en-US" dirty="0" smtClean="0"/>
              <a:t>John 1:4-5 – Jesus, the light of men</a:t>
            </a:r>
          </a:p>
          <a:p>
            <a:r>
              <a:rPr lang="en-US" dirty="0" smtClean="0"/>
              <a:t>John expands on Jesus as ‘the Light’ by telling us about a witness to the Light.</a:t>
            </a:r>
          </a:p>
          <a:p>
            <a:pPr lvl="1"/>
            <a:r>
              <a:rPr lang="en-US" dirty="0" smtClean="0"/>
              <a:t>A man named John (v6)</a:t>
            </a:r>
          </a:p>
          <a:p>
            <a:pPr lvl="1"/>
            <a:r>
              <a:rPr lang="en-US" dirty="0" smtClean="0"/>
              <a:t>A man “sent from God” (6) – (a prophet)(</a:t>
            </a:r>
            <a:r>
              <a:rPr lang="en-US" dirty="0" err="1" smtClean="0"/>
              <a:t>Lk</a:t>
            </a:r>
            <a:r>
              <a:rPr lang="en-US" dirty="0" smtClean="0"/>
              <a:t>. 7:28)</a:t>
            </a:r>
          </a:p>
          <a:p>
            <a:pPr lvl="2"/>
            <a:r>
              <a:rPr lang="en-US" dirty="0" smtClean="0"/>
              <a:t>prophets were not well received</a:t>
            </a:r>
          </a:p>
          <a:p>
            <a:pPr lvl="2"/>
            <a:r>
              <a:rPr lang="en-US" dirty="0" smtClean="0"/>
              <a:t>rejected and murdered (Mt. 23:29-36)</a:t>
            </a:r>
          </a:p>
          <a:p>
            <a:pPr lvl="2"/>
            <a:r>
              <a:rPr lang="en-US" dirty="0" smtClean="0"/>
              <a:t>John himself will be killed by Herod</a:t>
            </a:r>
          </a:p>
          <a:p>
            <a:pPr lvl="1"/>
            <a:r>
              <a:rPr lang="en-US" dirty="0" smtClean="0"/>
              <a:t>John was not the Light, but came to bear witness to the Light. (v7 -8)(v36)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920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Witnesses to the 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was a witness</a:t>
            </a:r>
          </a:p>
          <a:p>
            <a:pPr lvl="1"/>
            <a:r>
              <a:rPr lang="en-US" dirty="0" smtClean="0"/>
              <a:t>a witness tells what he has seen</a:t>
            </a:r>
          </a:p>
          <a:p>
            <a:pPr lvl="1"/>
            <a:r>
              <a:rPr lang="en-US" dirty="0" smtClean="0"/>
              <a:t>Ps. 89:35-37  - the moon as a faithful witness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53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Moon as a Faithful Witness</a:t>
            </a:r>
            <a:endParaRPr lang="en-US" dirty="0"/>
          </a:p>
        </p:txBody>
      </p:sp>
      <p:pic>
        <p:nvPicPr>
          <p:cNvPr id="4" name="Content Placeholder 3" descr="Moon-a-Witness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86092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Witnesses to the 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was a witness</a:t>
            </a:r>
          </a:p>
          <a:p>
            <a:pPr lvl="1"/>
            <a:r>
              <a:rPr lang="en-US" dirty="0" smtClean="0"/>
              <a:t>a witness tells what he has seen</a:t>
            </a:r>
          </a:p>
          <a:p>
            <a:pPr lvl="1"/>
            <a:r>
              <a:rPr lang="en-US" dirty="0" smtClean="0"/>
              <a:t>Ps. 89:35-37  - the moon as a faithful witness</a:t>
            </a:r>
          </a:p>
          <a:p>
            <a:pPr lvl="1"/>
            <a:r>
              <a:rPr lang="en-US" dirty="0" smtClean="0"/>
              <a:t>John was a “witness to the light”; to shine a light to a greater light; to draw people’s attention to “the Light”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438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Witnesses to the 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John, we too are called to be a ‘witness to the Light’</a:t>
            </a:r>
          </a:p>
          <a:p>
            <a:pPr lvl="1"/>
            <a:r>
              <a:rPr lang="en-US" dirty="0" smtClean="0"/>
              <a:t>Mt. 5:13-16 - …you are the light of the world</a:t>
            </a:r>
          </a:p>
          <a:p>
            <a:pPr lvl="1"/>
            <a:r>
              <a:rPr lang="en-US" dirty="0" smtClean="0"/>
              <a:t>We have been called out of darkness “into His marvelous light”</a:t>
            </a:r>
          </a:p>
          <a:p>
            <a:pPr lvl="1"/>
            <a:r>
              <a:rPr lang="en-US" dirty="0" smtClean="0"/>
              <a:t>1 Pet. 2:9</a:t>
            </a:r>
          </a:p>
          <a:p>
            <a:pPr lvl="1"/>
            <a:r>
              <a:rPr lang="en-US" dirty="0" smtClean="0"/>
              <a:t>Rom. 6:12-13….  called you out of darkness into His marvelous light…that you might “proclaim the </a:t>
            </a:r>
            <a:r>
              <a:rPr lang="en-US" dirty="0" err="1" smtClean="0"/>
              <a:t>excellencies</a:t>
            </a:r>
            <a:r>
              <a:rPr lang="en-US" dirty="0" smtClean="0"/>
              <a:t>” of Him who called you..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735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In Darkness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the true light, like John, we too face the challenge of ‘shining in a dark world’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John 1:9-11 – He came to his own and his own received Him not…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667542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35</TotalTime>
  <Words>450</Words>
  <Application>Microsoft Macintosh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Black</vt:lpstr>
      <vt:lpstr>Me, You, Jesus and John</vt:lpstr>
      <vt:lpstr>Christian</vt:lpstr>
      <vt:lpstr>Jesus, the Light</vt:lpstr>
      <vt:lpstr>Witnesses to the Light</vt:lpstr>
      <vt:lpstr>The Moon as a Faithful Witness</vt:lpstr>
      <vt:lpstr>Witnesses to the Light</vt:lpstr>
      <vt:lpstr>Witnesses to the Light</vt:lpstr>
      <vt:lpstr>Light In Darkness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Me, You, Jesus and John</dc:title>
  <dc:creator>Kimberly Harbin</dc:creator>
  <cp:lastModifiedBy>Kimberly Harbin</cp:lastModifiedBy>
  <cp:revision>4</cp:revision>
  <cp:lastPrinted>2023-10-15T13:35:55Z</cp:lastPrinted>
  <dcterms:created xsi:type="dcterms:W3CDTF">2023-10-15T13:06:52Z</dcterms:created>
  <dcterms:modified xsi:type="dcterms:W3CDTF">2023-10-15T13:42:50Z</dcterms:modified>
</cp:coreProperties>
</file>