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84" r:id="rId3"/>
    <p:sldId id="285" r:id="rId4"/>
    <p:sldId id="286" r:id="rId5"/>
    <p:sldId id="28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731DEC-450D-D69C-FC65-2959DD65C5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4A650A-D695-4117-AC7B-F7C6CCE84D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355BA9D-E4F3-A0A6-A3B3-220E2C48EC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0A2A366-CA5C-0F9A-6D83-FD8B028BE4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26219B0-5F31-366A-100D-86FBBBC905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7DC380D-0BD8-A067-D3A3-F0F580154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051EB6-1DC1-0944-A897-06C2BD015A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6A12266-C76B-5DB7-A6D7-E2817AF62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7A2132E-B830-C64F-9CF2-B63F3FE7622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9685BBB-0395-13BE-D1BE-B690780B6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8FD2FEF-D1A0-235B-FE56-F1EB0136C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21AC42D-5356-EE80-CCC6-3E0EEE87A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98B565-C097-3C40-B4BD-88D3DB3C008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2315EB-30B0-83A2-F4EA-880387D85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3D88E56-4B23-F1BC-D2B1-E1E36A316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60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21AC42D-5356-EE80-CCC6-3E0EEE87A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98B565-C097-3C40-B4BD-88D3DB3C008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2315EB-30B0-83A2-F4EA-880387D85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3D88E56-4B23-F1BC-D2B1-E1E36A316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17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21AC42D-5356-EE80-CCC6-3E0EEE87A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98B565-C097-3C40-B4BD-88D3DB3C008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2315EB-30B0-83A2-F4EA-880387D85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3D88E56-4B23-F1BC-D2B1-E1E36A316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018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21AC42D-5356-EE80-CCC6-3E0EEE87A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98B565-C097-3C40-B4BD-88D3DB3C0089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2315EB-30B0-83A2-F4EA-880387D85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3D88E56-4B23-F1BC-D2B1-E1E36A316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48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5E7A1FD-9710-5CA2-9400-A58D5EAD2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89D8BD-136E-4C47-988C-9B81948BDAF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120897D-2202-191D-B5EC-9EE398CB9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5CFDFC-7BBA-F6FB-C013-2266698C5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C25082C-8E87-FA25-D475-26F53351C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E5CC64-BACA-E54D-9D34-AC1353A2212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54B5C57-4DDF-404E-45ED-188EB745A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18D7D21-436D-4BA3-329E-92E4F857D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7497F3E-BD60-0610-26AC-52DF21A51C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C45632-9353-6747-B260-B866992DF1A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7F781D-7A24-B614-EA5C-5AF93DE1B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B2136D-670C-7B74-6244-A06299302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306600-1E7C-2751-9D05-3DBF92550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ACAF54-AE18-C590-4958-4EE676C73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9079EE-895F-D874-DEF0-A57102C12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05CD7-B4E9-384E-B175-CA854F4B8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5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F63675-71A3-E08D-817B-DCD838252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9CDF1-4FB0-DF96-367A-C650CA7C3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B7E961-9513-9078-8E7A-8098E86F9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79F1D-8D1F-E743-AC52-C8BC91432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19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D9AEFF-18BB-5B7A-3E00-C6A6642BD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BAA7C-F2E6-54F3-8C86-B6CC607EB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69209B-8FEA-2B54-49CC-335C5BBDB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FADE7-F717-D04E-9EE0-81D43FD01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915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DB3C8-826F-96E8-5F71-9BE0797E4A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109669-85E8-258E-3A08-B576CA007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266AF6-75B0-E071-E59E-B1FE99257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1614A-D35C-3A49-B5FD-3A92E1DA1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3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91AA20-EB05-D084-ACE1-E3865D8667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5C9D8-4629-51F5-3153-DFEC006FD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DB3E3B-CEF5-08F6-BF0C-874DEC68A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9CF48-D989-0445-B5EC-9AABC6661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91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B03D8-D786-A8A7-2DC9-851F788EE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B3E791-51EB-6006-0AA1-C98E7C586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A8B510-1851-1208-2611-06123BA4F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2BD8-8D78-054C-8981-4C313FA09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2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5F096-3E72-80B7-7784-9B537AD33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622518-37F6-0B88-4565-11B11AEB4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7DB42D-7007-C269-E427-C6CE52EE1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CC9E1-FC25-ED43-BE81-CB23BDA7E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09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A9B938-9206-E068-792F-D78565D99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0C8794-9B64-1713-5282-5C55220CD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38EE87-8415-C760-4E28-304070FDB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E7A1E-D8FA-E341-A24F-E0E4AA60C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5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FA1FED-5E4B-3C45-A395-BF9246FE6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2C6FCA-FA1C-7C9D-E4EA-83C71B3BD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677140-556D-A3D9-CEA5-18C742E42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DEAB-4ABE-D24A-9D61-4E599A6F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9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BF847F-EF07-3A13-A165-3EE832028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EBFC04-4952-5FDC-67CD-0DA312342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B58B09-BF5C-AB3A-0438-2642024B2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E71A3-D1DF-1C4C-A471-64686A52D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49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5617FB-1AB2-1CF1-F496-828F73C553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08DF29-560C-DEA7-E450-990D8055A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FA9D41-25A7-6183-48D1-B3D38912F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CBA48-9774-0E49-9830-09E818301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00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49690-E627-8421-7C52-87494C2E7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8F56F-B84C-32B6-F31A-BED3DEB6C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200AF3-6FD9-6A83-B2E0-0D2B55007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165DC-7688-3A47-80D3-26E5C2943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B63734-C219-884D-21A5-4B9FB3A2A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F3C101-6FBC-67EA-02DA-48426A880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D6757A-616C-961F-D5C2-6739EA5E52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3473BF-2147-7EF4-16AD-22A7E36AF9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C04AA2-DD57-2A71-20B2-82D76FE936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1FF65-C40F-AA43-8215-831CD21934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EA9F18-E945-B0D4-3F84-787DA8971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9C16D8-A73F-289E-2EA2-BA3F06777D1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E711F2C-CB4D-ACAF-5230-A199F89A39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48" name="Rectangle 6144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0" name="Rectangle 6144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B2404F4-8A6B-A72E-89EA-F8B1635A7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3" y="802955"/>
            <a:ext cx="4741259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200" b="1" i="1" kern="1200" dirty="0">
                <a:latin typeface="+mj-lt"/>
                <a:ea typeface="+mj-ea"/>
                <a:cs typeface="+mj-cs"/>
              </a:rPr>
              <a:t>Letting Our Light Shine: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3100" b="1" i="1" kern="1200" dirty="0">
                <a:latin typeface="+mj-lt"/>
                <a:ea typeface="+mj-ea"/>
                <a:cs typeface="+mj-cs"/>
              </a:rPr>
              <a:t>By Building Godly Homes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2400" b="1" i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(Psalm 127:1-3)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D6A0F25-7F31-EFBA-8F8C-93E1B36401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35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800" b="1" kern="1200" dirty="0">
              <a:solidFill>
                <a:schemeClr val="tx2"/>
              </a:solidFill>
            </a:endParaRPr>
          </a:p>
        </p:txBody>
      </p:sp>
      <p:grpSp>
        <p:nvGrpSpPr>
          <p:cNvPr id="61452" name="Group 6145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61453" name="Freeform: Shape 6145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4" name="Freeform: Shape 6145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5" name="Freeform: Shape 6145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6" name="Freeform: Shape 6145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picture containing text, outdoor, fog, grass&#10;&#10;Description automatically generated">
            <a:extLst>
              <a:ext uri="{FF2B5EF4-FFF2-40B4-BE49-F238E27FC236}">
                <a16:creationId xmlns:a16="http://schemas.microsoft.com/office/drawing/2014/main" id="{01D7F7EA-B3C9-4C0E-9DD8-234C271F7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294" y="3020903"/>
            <a:ext cx="3106674" cy="17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53652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48" name="Rectangle 6144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0" name="Rectangle 6144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B2404F4-8A6B-A72E-89EA-F8B1635A7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3" y="802955"/>
            <a:ext cx="4741259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200" b="1" i="1" kern="1200" dirty="0">
                <a:latin typeface="+mj-lt"/>
                <a:ea typeface="+mj-ea"/>
                <a:cs typeface="+mj-cs"/>
              </a:rPr>
              <a:t>Letting Our Light Shine: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3100" b="1" i="1" kern="1200" dirty="0">
                <a:latin typeface="+mj-lt"/>
                <a:ea typeface="+mj-ea"/>
                <a:cs typeface="+mj-cs"/>
              </a:rPr>
              <a:t>By Building Godly Homes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2400" b="1" i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(Psalm 127:1-3)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D6A0F25-7F31-EFBA-8F8C-93E1B36401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35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God’s Word Builds Relationships In The Home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en-US" altLang="en-US" sz="1600" b="1" kern="1200" dirty="0">
              <a:solidFill>
                <a:schemeClr val="tx2"/>
              </a:solidFill>
            </a:endParaRPr>
          </a:p>
        </p:txBody>
      </p:sp>
      <p:grpSp>
        <p:nvGrpSpPr>
          <p:cNvPr id="61452" name="Group 6145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61453" name="Freeform: Shape 6145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4" name="Freeform: Shape 6145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5" name="Freeform: Shape 6145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6" name="Freeform: Shape 6145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picture containing text, outdoor, fog, grass&#10;&#10;Description automatically generated">
            <a:extLst>
              <a:ext uri="{FF2B5EF4-FFF2-40B4-BE49-F238E27FC236}">
                <a16:creationId xmlns:a16="http://schemas.microsoft.com/office/drawing/2014/main" id="{01D7F7EA-B3C9-4C0E-9DD8-234C271F7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294" y="3020903"/>
            <a:ext cx="3106674" cy="17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76307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48" name="Rectangle 6144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0" name="Rectangle 6144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B2404F4-8A6B-A72E-89EA-F8B1635A7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3" y="802955"/>
            <a:ext cx="4741259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200" b="1" i="1" kern="1200" dirty="0">
                <a:latin typeface="+mj-lt"/>
                <a:ea typeface="+mj-ea"/>
                <a:cs typeface="+mj-cs"/>
              </a:rPr>
              <a:t>Letting Our Light Shine: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3100" b="1" i="1" kern="1200" dirty="0">
                <a:latin typeface="+mj-lt"/>
                <a:ea typeface="+mj-ea"/>
                <a:cs typeface="+mj-cs"/>
              </a:rPr>
              <a:t>By Building Godly Homes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2400" b="1" i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(Psalm 127:1-3)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D6A0F25-7F31-EFBA-8F8C-93E1B36401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35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God’s Word Builds Relationships In The Home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b="1" kern="1200" dirty="0">
              <a:solidFill>
                <a:schemeClr val="tx2"/>
              </a:solidFill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Parents Have A Special Role In Building A Home</a:t>
            </a:r>
          </a:p>
        </p:txBody>
      </p:sp>
      <p:grpSp>
        <p:nvGrpSpPr>
          <p:cNvPr id="61452" name="Group 6145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61453" name="Freeform: Shape 6145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4" name="Freeform: Shape 6145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5" name="Freeform: Shape 6145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6" name="Freeform: Shape 6145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picture containing text, outdoor, fog, grass&#10;&#10;Description automatically generated">
            <a:extLst>
              <a:ext uri="{FF2B5EF4-FFF2-40B4-BE49-F238E27FC236}">
                <a16:creationId xmlns:a16="http://schemas.microsoft.com/office/drawing/2014/main" id="{01D7F7EA-B3C9-4C0E-9DD8-234C271F7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294" y="3020903"/>
            <a:ext cx="3106674" cy="17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78972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48" name="Rectangle 6144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0" name="Rectangle 6144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B2404F4-8A6B-A72E-89EA-F8B1635A7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3" y="802955"/>
            <a:ext cx="4741259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200" b="1" i="1" kern="1200" dirty="0">
                <a:latin typeface="+mj-lt"/>
                <a:ea typeface="+mj-ea"/>
                <a:cs typeface="+mj-cs"/>
              </a:rPr>
              <a:t>Letting Our Light Shine: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3100" b="1" i="1" kern="1200" dirty="0">
                <a:latin typeface="+mj-lt"/>
                <a:ea typeface="+mj-ea"/>
                <a:cs typeface="+mj-cs"/>
              </a:rPr>
              <a:t>By Building Godly Homes</a:t>
            </a:r>
            <a:br>
              <a:rPr lang="en-US" sz="3100" b="1" i="1" kern="1200" dirty="0">
                <a:latin typeface="+mj-lt"/>
                <a:ea typeface="+mj-ea"/>
                <a:cs typeface="+mj-cs"/>
              </a:rPr>
            </a:br>
            <a:r>
              <a:rPr lang="en-US" sz="2400" b="1" i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(Psalm 127:1-3)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D6A0F25-7F31-EFBA-8F8C-93E1B36401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3504" y="2421683"/>
            <a:ext cx="3574461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God’s Word Builds Relationships In The Home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b="1" kern="1200" dirty="0">
              <a:solidFill>
                <a:schemeClr val="tx2"/>
              </a:solidFill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Parents Have A Special Role In Building A Home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b="1" kern="1200" dirty="0">
              <a:solidFill>
                <a:schemeClr val="tx2"/>
              </a:solidFill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1" kern="1200" dirty="0">
                <a:solidFill>
                  <a:schemeClr val="tx2"/>
                </a:solidFill>
              </a:rPr>
              <a:t>Successful Home Builders Have Meaningful Relationships With God</a:t>
            </a:r>
          </a:p>
        </p:txBody>
      </p:sp>
      <p:grpSp>
        <p:nvGrpSpPr>
          <p:cNvPr id="61452" name="Group 6145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61453" name="Freeform: Shape 6145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4" name="Freeform: Shape 6145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5" name="Freeform: Shape 6145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56" name="Freeform: Shape 6145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picture containing text, outdoor, fog, grass&#10;&#10;Description automatically generated">
            <a:extLst>
              <a:ext uri="{FF2B5EF4-FFF2-40B4-BE49-F238E27FC236}">
                <a16:creationId xmlns:a16="http://schemas.microsoft.com/office/drawing/2014/main" id="{01D7F7EA-B3C9-4C0E-9DD8-234C271F7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294" y="3020903"/>
            <a:ext cx="3106674" cy="17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035956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1ED3B7-24EE-A897-FC63-4E2EB1D17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59FE143-2043-9D61-C13D-420FB76F1D8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7BE6662-F953-39FC-71B0-08CB104D14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C56C3FC-A8E8-65FE-4064-F239CF678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3255676-8DE8-8745-939E-7C416F7360A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1592F87-5569-C655-8EF8-FA89C1079F6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B39A897-760F-86DA-FBDC-4988D9010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218DE6F-2181-13CB-A87F-8EB837CA98C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AB3B6DC-731D-F66C-75EF-1111585DFEA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10157</TotalTime>
  <Words>116</Words>
  <Application>Microsoft Macintosh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 Presentation</vt:lpstr>
      <vt:lpstr>PowerPoint Presentation</vt:lpstr>
      <vt:lpstr>Letting Our Light Shine: By Building Godly Homes (Psalm 127:1-3)</vt:lpstr>
      <vt:lpstr>Letting Our Light Shine: By Building Godly Homes (Psalm 127:1-3)</vt:lpstr>
      <vt:lpstr>Letting Our Light Shine: By Building Godly Homes (Psalm 127:1-3)</vt:lpstr>
      <vt:lpstr>Letting Our Light Shine: By Building Godly Homes (Psalm 127:1-3)</vt:lpstr>
      <vt:lpstr> </vt:lpstr>
      <vt:lpstr>PowerPoint Presentation</vt:lpstr>
      <vt:lpstr>PowerPoint Presentation</vt:lpstr>
    </vt:vector>
  </TitlesOfParts>
  <Company>Anderson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A. Cox</dc:creator>
  <cp:lastModifiedBy>David A Cox</cp:lastModifiedBy>
  <cp:revision>20</cp:revision>
  <dcterms:created xsi:type="dcterms:W3CDTF">2013-07-16T17:52:16Z</dcterms:created>
  <dcterms:modified xsi:type="dcterms:W3CDTF">2023-06-28T22:42:08Z</dcterms:modified>
</cp:coreProperties>
</file>