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20811-5474-4D63-88BF-8E2B2BF54838}" v="10" dt="2023-06-06T20:37:37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3" autoAdjust="0"/>
    <p:restoredTop sz="94660"/>
  </p:normalViewPr>
  <p:slideViewPr>
    <p:cSldViewPr snapToGrid="0">
      <p:cViewPr varScale="1">
        <p:scale>
          <a:sx n="50" d="100"/>
          <a:sy n="50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c Chumbley" userId="282e0fe916be2aa4" providerId="LiveId" clId="{FE120811-5474-4D63-88BF-8E2B2BF54838}"/>
    <pc:docChg chg="modSld">
      <pc:chgData name="Buc Chumbley" userId="282e0fe916be2aa4" providerId="LiveId" clId="{FE120811-5474-4D63-88BF-8E2B2BF54838}" dt="2023-06-06T20:37:37.132" v="9" actId="255"/>
      <pc:docMkLst>
        <pc:docMk/>
      </pc:docMkLst>
      <pc:sldChg chg="modSp">
        <pc:chgData name="Buc Chumbley" userId="282e0fe916be2aa4" providerId="LiveId" clId="{FE120811-5474-4D63-88BF-8E2B2BF54838}" dt="2023-06-06T20:37:37.132" v="9" actId="255"/>
        <pc:sldMkLst>
          <pc:docMk/>
          <pc:sldMk cId="1474229995" sldId="257"/>
        </pc:sldMkLst>
        <pc:spChg chg="mod">
          <ac:chgData name="Buc Chumbley" userId="282e0fe916be2aa4" providerId="LiveId" clId="{FE120811-5474-4D63-88BF-8E2B2BF54838}" dt="2023-06-06T20:37:37.132" v="9" actId="255"/>
          <ac:spMkLst>
            <pc:docMk/>
            <pc:sldMk cId="1474229995" sldId="257"/>
            <ac:spMk id="2" creationId="{CBDAE804-61F8-52B8-D852-F11590DEA7BF}"/>
          </ac:spMkLst>
        </pc:spChg>
      </pc:sldChg>
    </pc:docChg>
  </pc:docChgLst>
  <pc:docChgLst>
    <pc:chgData name="Buc Chumbley" userId="282e0fe916be2aa4" providerId="LiveId" clId="{418AFEB8-2974-4B0B-B019-FC236AE2278A}"/>
    <pc:docChg chg="modSld">
      <pc:chgData name="Buc Chumbley" userId="282e0fe916be2aa4" providerId="LiveId" clId="{418AFEB8-2974-4B0B-B019-FC236AE2278A}" dt="2023-05-20T15:59:58.081" v="59" actId="20577"/>
      <pc:docMkLst>
        <pc:docMk/>
      </pc:docMkLst>
      <pc:sldChg chg="modSp mod modAnim">
        <pc:chgData name="Buc Chumbley" userId="282e0fe916be2aa4" providerId="LiveId" clId="{418AFEB8-2974-4B0B-B019-FC236AE2278A}" dt="2023-05-20T15:59:58.081" v="59" actId="20577"/>
        <pc:sldMkLst>
          <pc:docMk/>
          <pc:sldMk cId="1474229995" sldId="257"/>
        </pc:sldMkLst>
        <pc:spChg chg="mod">
          <ac:chgData name="Buc Chumbley" userId="282e0fe916be2aa4" providerId="LiveId" clId="{418AFEB8-2974-4B0B-B019-FC236AE2278A}" dt="2023-05-20T15:59:58.081" v="59" actId="20577"/>
          <ac:spMkLst>
            <pc:docMk/>
            <pc:sldMk cId="1474229995" sldId="257"/>
            <ac:spMk id="2" creationId="{CBDAE804-61F8-52B8-D852-F11590DEA7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90ED-8E4B-5118-2A4C-7EEC42AB6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FCFD3-DD92-8D3F-A7C0-240994CCB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9D0D-16B2-C0DC-B2E8-3668FB77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D1C44-EF06-5EFF-1755-E066A116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FCCA2-BC5A-0EF7-55D4-C700D9D8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D4D5-ECFB-AEDE-306B-1E07E5332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6FA52-1102-BE88-A413-30AFDFE28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7D811-F83D-6A2D-88F7-72DEA437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8D24C-A746-3F57-1394-50229ED1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6952-075B-A743-658D-C1E8DCB6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4C279-DE0E-B3F2-A40A-63517321D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1AFD3-7ADF-29B6-2412-ACB761F53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DBA78-1B35-A1C7-8C65-C52F23BC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6AE30-73E1-9CC5-6F77-D5E0FDCD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CA5CF-E07A-82E2-E356-935B3663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7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145A-71CF-899E-727F-4351C49C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007AB-F1A4-B368-70D2-712C3E29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636CC-95C3-1E85-9089-6291BBC8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56F9D-831B-12E9-D92E-233111B5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82110-5116-A709-784E-C593643C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9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9DB6-F90E-C997-1478-D179EDF80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EB5F8-4A9B-56E8-4B4A-AA86284C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5FA3-418C-22D0-727B-8B777CC7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373F9-7513-538D-78E3-72E84D03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FEED-C360-23E0-D886-F602F8B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9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B25A-AC7C-2C3D-491B-EAA663A4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06BC-6A33-7E39-3898-202BBC3FC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6056C-7DF5-253A-F3CC-E27992533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5F2EA-36C2-C528-4634-3174C59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E357D-A3E7-7287-1CEA-7A5661D8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39048-A305-45A9-41C7-B5F7D9E5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5159-F363-3F5D-12AF-20EFB8EC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7D9ED-74E9-3F0E-E966-FA7D77A23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A7C19-7FA8-E83E-34FE-B2A172E6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8D4CE-42C8-4D93-F365-FFC571DB2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2D3D0-E4D0-2ACC-0D67-202D3AE0F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B59588-E419-68A0-ADCD-042F3F00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039CF-D9B0-6D25-06E4-FB5A32BE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85E9C-3614-399C-8C09-C40B5943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AB08-8F9B-F0B1-C4D3-3B00BC51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C1F6A-9F6C-F4AB-0F74-D98B9A87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4AC58-ADFA-E595-4803-C9F21305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05CF1-3632-0A1A-E95A-C61BB2CD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69A9D-2C96-9AE8-A8CF-1D7D5C26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218A7-A0D2-D945-583A-1E4EDBE3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76A92-686B-38BB-BED7-B87246EE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15E2-1BEE-0EC6-5B98-9D085C5B8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CA71F-EE88-3FCF-0EA6-34770CB5C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6DC36-505F-8B85-A4F9-134FD740A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81F39-67CA-230B-B428-B2E1814F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84B64-F40E-F798-D17D-E8B70119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4DDB9-31F3-88C2-068F-74622B6F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7980-E898-EFDE-C926-D0F4C599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6E1FC-4048-846B-76AB-AEBE02134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8F09A-CB60-2822-5A19-EAA00668E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0C573-1EB8-5FB9-9EC0-E2B6D229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47DB2-A80C-9D78-1695-FACE528C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F2BB0-70CE-DE81-31AE-AA4CDB1D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81D54-D5BF-F830-2F1E-8EED2B12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E3D11-E250-0850-5611-C1F09648E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897A4-2959-D8DD-08B3-1015C8DE6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61B1-0B34-4E98-845F-BCB424F108D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EED37-5DAF-2EFF-F1AA-733AC7B58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0AD1A-663B-5F79-5FAA-795D8E006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A0755-962B-4927-847B-AECE78E8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53FF-25FB-F5F3-68B1-D138E6373E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BBD66-3823-226B-40F0-B98A692CB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God looking for in worship?">
            <a:extLst>
              <a:ext uri="{FF2B5EF4-FFF2-40B4-BE49-F238E27FC236}">
                <a16:creationId xmlns:a16="http://schemas.microsoft.com/office/drawing/2014/main" id="{1C967763-807D-C8A3-499A-A0BE9D116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DAE804-61F8-52B8-D852-F11590DEA7BF}"/>
              </a:ext>
            </a:extLst>
          </p:cNvPr>
          <p:cNvSpPr txBox="1"/>
          <p:nvPr/>
        </p:nvSpPr>
        <p:spPr>
          <a:xfrm>
            <a:off x="0" y="675861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AWE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ACCURATE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AUTHENTIC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ASSEMBLED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ACTIVE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Castellar" panose="020A0402060406010301" pitchFamily="18" charset="0"/>
              </a:rPr>
              <a:t>AFTERWARDS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2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</cp:revision>
  <dcterms:created xsi:type="dcterms:W3CDTF">2023-05-15T17:28:55Z</dcterms:created>
  <dcterms:modified xsi:type="dcterms:W3CDTF">2023-06-06T20:37:46Z</dcterms:modified>
</cp:coreProperties>
</file>