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91EB4-5079-3746-B53D-9C1A35B13F1E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AB18-5FE8-054C-9E6A-0B708DB0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7175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Paradise Lost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8825"/>
            <a:ext cx="6400800" cy="1752600"/>
          </a:xfrm>
        </p:spPr>
        <p:txBody>
          <a:bodyPr/>
          <a:lstStyle/>
          <a:p>
            <a:r>
              <a:rPr lang="en-US" dirty="0" smtClean="0"/>
              <a:t>John Milton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9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68263"/>
            <a:ext cx="8229600" cy="6302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Paradise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8500"/>
            <a:ext cx="8229600" cy="593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Say, Heavenly Powers, where shall we find such love?</a:t>
            </a:r>
          </a:p>
          <a:p>
            <a:pPr marL="0" indent="0">
              <a:buNone/>
            </a:pPr>
            <a:r>
              <a:rPr lang="en-US" dirty="0"/>
              <a:t>Which of ye will be mortal, to redeem</a:t>
            </a:r>
          </a:p>
          <a:p>
            <a:pPr marL="0" indent="0">
              <a:buNone/>
            </a:pPr>
            <a:r>
              <a:rPr lang="en-US" dirty="0"/>
              <a:t>Man’s mortal crime, and just, the unjust to save?</a:t>
            </a:r>
          </a:p>
          <a:p>
            <a:pPr marL="0" indent="0">
              <a:buNone/>
            </a:pPr>
            <a:r>
              <a:rPr lang="en-US" dirty="0"/>
              <a:t>Dwells in all Heaven charity so dear?</a:t>
            </a:r>
          </a:p>
          <a:p>
            <a:pPr marL="0" indent="0">
              <a:buNone/>
            </a:pPr>
            <a:r>
              <a:rPr lang="en-US" dirty="0"/>
              <a:t>He asked, but all the Heavenly Quire stood mute,</a:t>
            </a:r>
          </a:p>
          <a:p>
            <a:pPr marL="0" indent="0">
              <a:buNone/>
            </a:pPr>
            <a:r>
              <a:rPr lang="en-US" dirty="0"/>
              <a:t>And silence was in Heaven: on Man’s behalf</a:t>
            </a:r>
          </a:p>
          <a:p>
            <a:pPr marL="0" indent="0">
              <a:buNone/>
            </a:pPr>
            <a:r>
              <a:rPr lang="en-US" dirty="0"/>
              <a:t>Patron or intercessor none appeared—</a:t>
            </a:r>
          </a:p>
          <a:p>
            <a:pPr marL="0" indent="0">
              <a:buNone/>
            </a:pPr>
            <a:r>
              <a:rPr lang="en-US" dirty="0"/>
              <a:t>Much less that durst upon his own head draw</a:t>
            </a:r>
          </a:p>
          <a:p>
            <a:pPr marL="0" indent="0">
              <a:buNone/>
            </a:pPr>
            <a:r>
              <a:rPr lang="en-US" dirty="0"/>
              <a:t>The deadly forfeiture, and ransom set.</a:t>
            </a:r>
          </a:p>
          <a:p>
            <a:pPr marL="0" indent="0">
              <a:buNone/>
            </a:pPr>
            <a:r>
              <a:rPr lang="en-US" dirty="0"/>
              <a:t>And now without redemption all mankind</a:t>
            </a:r>
          </a:p>
          <a:p>
            <a:pPr marL="0" indent="0">
              <a:buNone/>
            </a:pPr>
            <a:r>
              <a:rPr lang="en-US" dirty="0"/>
              <a:t>Must have been lost, adjudged to Death and Hell</a:t>
            </a:r>
          </a:p>
          <a:p>
            <a:pPr marL="0" indent="0">
              <a:buNone/>
            </a:pPr>
            <a:r>
              <a:rPr lang="en-US" dirty="0"/>
              <a:t>By doom severe, had not the Son of God,</a:t>
            </a:r>
          </a:p>
          <a:p>
            <a:pPr marL="0" indent="0">
              <a:buNone/>
            </a:pPr>
            <a:r>
              <a:rPr lang="en-US" dirty="0"/>
              <a:t>In whom the </a:t>
            </a:r>
            <a:r>
              <a:rPr lang="en-US" dirty="0" err="1"/>
              <a:t>fulness</a:t>
            </a:r>
            <a:r>
              <a:rPr lang="en-US" dirty="0"/>
              <a:t> dwells of love divine,</a:t>
            </a:r>
          </a:p>
          <a:p>
            <a:pPr marL="0" indent="0">
              <a:buNone/>
            </a:pPr>
            <a:r>
              <a:rPr lang="en-US" dirty="0"/>
              <a:t>His dearest mediation thus renewed:—</a:t>
            </a:r>
          </a:p>
        </p:txBody>
      </p:sp>
    </p:spTree>
    <p:extLst>
      <p:ext uri="{BB962C8B-B14F-4D97-AF65-F5344CB8AC3E}">
        <p14:creationId xmlns:p14="http://schemas.microsoft.com/office/powerpoint/2010/main" val="1058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Psalms 124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0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>
            <a:normAutofit/>
          </a:bodyPr>
          <a:lstStyle/>
          <a:p>
            <a:r>
              <a:rPr lang="en-US" dirty="0" smtClean="0"/>
              <a:t>The Savior’s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5500"/>
            <a:ext cx="8229600" cy="60325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Behold me, then: me for him, life for life,</a:t>
            </a:r>
          </a:p>
          <a:p>
            <a:pPr marL="0" indent="0">
              <a:buNone/>
            </a:pPr>
            <a:r>
              <a:rPr lang="en-US" dirty="0"/>
              <a:t>I offer; on me let </a:t>
            </a:r>
            <a:r>
              <a:rPr lang="en-US" dirty="0" err="1"/>
              <a:t>thine</a:t>
            </a:r>
            <a:r>
              <a:rPr lang="en-US" dirty="0"/>
              <a:t> anger fall;</a:t>
            </a:r>
          </a:p>
          <a:p>
            <a:pPr marL="0" indent="0">
              <a:buNone/>
            </a:pPr>
            <a:r>
              <a:rPr lang="en-US" dirty="0"/>
              <a:t>Account me Man: I for his sake will leave</a:t>
            </a:r>
          </a:p>
          <a:p>
            <a:pPr marL="0" indent="0">
              <a:buNone/>
            </a:pPr>
            <a:r>
              <a:rPr lang="en-US" dirty="0"/>
              <a:t>Thy bosom, and this glory next to thee</a:t>
            </a:r>
          </a:p>
          <a:p>
            <a:pPr marL="0" indent="0">
              <a:buNone/>
            </a:pPr>
            <a:r>
              <a:rPr lang="en-US" dirty="0"/>
              <a:t>Freely put off, and for him lastly die</a:t>
            </a:r>
          </a:p>
          <a:p>
            <a:pPr marL="0" indent="0">
              <a:buNone/>
            </a:pPr>
            <a:r>
              <a:rPr lang="en-US" dirty="0"/>
              <a:t>Well pleased; on me let Death wreak all his rage.</a:t>
            </a:r>
          </a:p>
          <a:p>
            <a:pPr marL="0" indent="0">
              <a:buNone/>
            </a:pPr>
            <a:r>
              <a:rPr lang="en-US" dirty="0"/>
              <a:t>Under his gloomy power I shall not long</a:t>
            </a:r>
          </a:p>
          <a:p>
            <a:pPr marL="0" indent="0">
              <a:buNone/>
            </a:pPr>
            <a:r>
              <a:rPr lang="en-US" dirty="0"/>
              <a:t>Lie vanquished. Thou hast given me to possess</a:t>
            </a:r>
          </a:p>
          <a:p>
            <a:pPr marL="0" indent="0">
              <a:buNone/>
            </a:pPr>
            <a:r>
              <a:rPr lang="en-US" dirty="0"/>
              <a:t>Life in myself for ever; by thee I live;</a:t>
            </a:r>
          </a:p>
          <a:p>
            <a:pPr marL="0" indent="0">
              <a:buNone/>
            </a:pPr>
            <a:r>
              <a:rPr lang="en-US" dirty="0"/>
              <a:t>Though now to Death I yield, and am his due,</a:t>
            </a:r>
          </a:p>
          <a:p>
            <a:pPr marL="0" indent="0">
              <a:buNone/>
            </a:pPr>
            <a:r>
              <a:rPr lang="en-US" dirty="0"/>
              <a:t>All that of men can die, yet, that debt paid,</a:t>
            </a:r>
          </a:p>
          <a:p>
            <a:pPr marL="0" indent="0">
              <a:buNone/>
            </a:pPr>
            <a:r>
              <a:rPr lang="en-US" dirty="0"/>
              <a:t>Thou wilt not leave me in the loathsome grave</a:t>
            </a:r>
          </a:p>
          <a:p>
            <a:pPr marL="0" indent="0">
              <a:buNone/>
            </a:pPr>
            <a:r>
              <a:rPr lang="en-US" dirty="0"/>
              <a:t>His prey, nor suffer my unspotted soul</a:t>
            </a:r>
          </a:p>
          <a:p>
            <a:pPr marL="0" indent="0">
              <a:buNone/>
            </a:pPr>
            <a:r>
              <a:rPr lang="en-US" dirty="0"/>
              <a:t>For ever with corruption there to dwell;</a:t>
            </a:r>
          </a:p>
          <a:p>
            <a:pPr marL="0" indent="0">
              <a:buNone/>
            </a:pPr>
            <a:r>
              <a:rPr lang="en-US" dirty="0"/>
              <a:t>But I shall rise victorious, and subdue</a:t>
            </a:r>
          </a:p>
          <a:p>
            <a:pPr marL="0" indent="0">
              <a:buNone/>
            </a:pPr>
            <a:r>
              <a:rPr lang="en-US" dirty="0"/>
              <a:t>My vanquisher, spoiled of his vaunted spoil.</a:t>
            </a:r>
          </a:p>
        </p:txBody>
      </p:sp>
    </p:spTree>
    <p:extLst>
      <p:ext uri="{BB962C8B-B14F-4D97-AF65-F5344CB8AC3E}">
        <p14:creationId xmlns:p14="http://schemas.microsoft.com/office/powerpoint/2010/main" val="977368621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</TotalTime>
  <Words>296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</vt:lpstr>
      <vt:lpstr>Paradise Lost</vt:lpstr>
      <vt:lpstr>Paradise Lost</vt:lpstr>
      <vt:lpstr>Psalms 124</vt:lpstr>
      <vt:lpstr>The Savior’s Response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Paradise Lost</dc:title>
  <dc:creator>Kimberly Harbin</dc:creator>
  <cp:lastModifiedBy>Kimberly Harbin</cp:lastModifiedBy>
  <cp:revision>3</cp:revision>
  <dcterms:created xsi:type="dcterms:W3CDTF">2023-05-07T13:15:20Z</dcterms:created>
  <dcterms:modified xsi:type="dcterms:W3CDTF">2023-05-07T13:37:02Z</dcterms:modified>
</cp:coreProperties>
</file>