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4" r:id="rId11"/>
    <p:sldId id="269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36"/>
  </p:normalViewPr>
  <p:slideViewPr>
    <p:cSldViewPr>
      <p:cViewPr varScale="1">
        <p:scale>
          <a:sx n="84" d="100"/>
          <a:sy n="84" d="100"/>
        </p:scale>
        <p:origin x="219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005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981200"/>
            <a:ext cx="4572000" cy="10363200"/>
          </a:xfrm>
        </p:spPr>
      </p:pic>
      <p:pic>
        <p:nvPicPr>
          <p:cNvPr id="5" name="Picture 4" descr="IMG_005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-1981200"/>
            <a:ext cx="4572000" cy="1043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8A24FC0-B303-6A5F-5CC9-CE2ACC08EB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90600"/>
            <a:ext cx="9281160" cy="617251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B590F5A-81FD-6D5D-EF54-616CB20A1552}"/>
              </a:ext>
            </a:extLst>
          </p:cNvPr>
          <p:cNvSpPr txBox="1"/>
          <p:nvPr/>
        </p:nvSpPr>
        <p:spPr>
          <a:xfrm>
            <a:off x="609600" y="2286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/>
              <a:t>Get Past The ABC’s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46C611-8B07-8322-437A-3C0F9F856146}"/>
              </a:ext>
            </a:extLst>
          </p:cNvPr>
          <p:cNvSpPr txBox="1"/>
          <p:nvPr/>
        </p:nvSpPr>
        <p:spPr>
          <a:xfrm>
            <a:off x="228600" y="1447800"/>
            <a:ext cx="906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highlight>
                  <a:srgbClr val="FFFF00"/>
                </a:highlight>
              </a:rPr>
              <a:t>We need some “Spiritual FRIED CHICKEN”!</a:t>
            </a:r>
          </a:p>
        </p:txBody>
      </p:sp>
    </p:spTree>
    <p:extLst>
      <p:ext uri="{BB962C8B-B14F-4D97-AF65-F5344CB8AC3E}">
        <p14:creationId xmlns:p14="http://schemas.microsoft.com/office/powerpoint/2010/main" val="60981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b="1" u="sng" dirty="0"/>
              <a:t>Be Determined To Grow </a:t>
            </a:r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u="sng" dirty="0"/>
              <a:t>Hebrews 6:3</a:t>
            </a:r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b="1" dirty="0"/>
              <a:t>		Matthew 5:6</a:t>
            </a:r>
            <a:r>
              <a:rPr lang="en-US" dirty="0"/>
              <a:t> “</a:t>
            </a:r>
            <a:r>
              <a:rPr lang="en-US" i="1" dirty="0"/>
              <a:t>Blessed are those who </a:t>
            </a:r>
            <a:r>
              <a:rPr lang="en-US" i="1" dirty="0">
                <a:solidFill>
                  <a:srgbClr val="FF0000"/>
                </a:solidFill>
                <a:highlight>
                  <a:srgbClr val="00FFFF"/>
                </a:highlight>
              </a:rPr>
              <a:t>hunger and thirst</a:t>
            </a:r>
            <a:r>
              <a:rPr lang="en-US" i="1" dirty="0"/>
              <a:t> for righteousness, for they shall be filled.”</a:t>
            </a:r>
          </a:p>
          <a:p>
            <a:pPr>
              <a:buNone/>
            </a:pPr>
            <a:endParaRPr lang="en-US" i="1" dirty="0"/>
          </a:p>
          <a:p>
            <a:r>
              <a:rPr lang="en-US" dirty="0"/>
              <a:t>Begin to study, talk to God, worship in spirit and truth, give with a purpose, keep focus, discern good from evil,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  <a:p>
            <a:pPr algn="ctr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00FFFF"/>
                </a:highlight>
              </a:rPr>
              <a:t>ALLOW THE BIBLE TO COME TO LIFE IN YOU! </a:t>
            </a:r>
            <a:endParaRPr lang="en-US" dirty="0">
              <a:solidFill>
                <a:srgbClr val="FF0000"/>
              </a:solidFill>
              <a:highlight>
                <a:srgbClr val="00FFFF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“</a:t>
            </a:r>
            <a:r>
              <a:rPr lang="en-US" i="1" dirty="0"/>
              <a:t>We fear that the Bible is far more widely circulated than read, and far more extensively read than studied or understood.”   (</a:t>
            </a:r>
            <a:r>
              <a:rPr lang="en-US" dirty="0"/>
              <a:t>Pulpit Commentary)</a:t>
            </a:r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highlight>
                  <a:srgbClr val="00FFFF"/>
                </a:highlight>
              </a:rPr>
              <a:t>This is the reason that Satan wins the battle so often…</a:t>
            </a:r>
          </a:p>
          <a:p>
            <a:pPr marL="0" indent="0"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    ~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We are often prepared on the smallest most </a:t>
            </a:r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       elementary level. </a:t>
            </a:r>
          </a:p>
          <a:p>
            <a:pPr algn="ctr">
              <a:buNone/>
            </a:pP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algn="ctr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~ Satan is very well versed and learned.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b="1" u="sng" dirty="0"/>
              <a:t>Conclusion</a:t>
            </a:r>
          </a:p>
          <a:p>
            <a:pPr algn="ctr">
              <a:buNone/>
            </a:pPr>
            <a:endParaRPr lang="en-US" b="1" u="sng" dirty="0"/>
          </a:p>
          <a:p>
            <a:pPr algn="ctr">
              <a:buNone/>
            </a:pPr>
            <a:r>
              <a:rPr lang="en-US" b="1" dirty="0"/>
              <a:t>(Psalm 1:1-2)</a:t>
            </a:r>
            <a:r>
              <a:rPr lang="en-US" dirty="0"/>
              <a:t> “</a:t>
            </a:r>
            <a:r>
              <a:rPr lang="en-US" i="1" dirty="0"/>
              <a:t>Blessed is the man who walks not in the counsel of the ungodly, not stands in the path of sinners, nor sits in the seat of the scornful; </a:t>
            </a:r>
            <a:r>
              <a:rPr lang="en-US" i="1" dirty="0">
                <a:solidFill>
                  <a:srgbClr val="FF0000"/>
                </a:solidFill>
                <a:highlight>
                  <a:srgbClr val="00FFFF"/>
                </a:highlight>
              </a:rPr>
              <a:t>but his delight is in the law of the Lord, and in His law he meditates day and night.”</a:t>
            </a:r>
          </a:p>
          <a:p>
            <a:pPr algn="ctr">
              <a:buNone/>
            </a:pPr>
            <a:endParaRPr lang="en-US" b="1" i="1" dirty="0"/>
          </a:p>
          <a:p>
            <a:r>
              <a:rPr lang="en-US" dirty="0"/>
              <a:t>Let His word be your desire and delight and </a:t>
            </a:r>
            <a:r>
              <a:rPr lang="en-US" b="1" u="sng" dirty="0"/>
              <a:t>GROW</a:t>
            </a:r>
            <a:r>
              <a:rPr lang="en-US" dirty="0"/>
              <a:t> thereby!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b="1" u="sng" dirty="0"/>
          </a:p>
          <a:p>
            <a:pPr algn="ctr">
              <a:buNone/>
            </a:pP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711547" cy="6857999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0"/>
            <a:ext cx="533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57600" y="24384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396387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CAWIL10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43400" y="2667000"/>
            <a:ext cx="4800600" cy="4191000"/>
          </a:xfrm>
        </p:spPr>
      </p:pic>
      <p:sp>
        <p:nvSpPr>
          <p:cNvPr id="7" name="TextBox 6"/>
          <p:cNvSpPr txBox="1"/>
          <p:nvPr/>
        </p:nvSpPr>
        <p:spPr>
          <a:xfrm>
            <a:off x="0" y="7620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/>
              <a:t>Milk Bottle Christians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228600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Hebrews </a:t>
            </a:r>
          </a:p>
          <a:p>
            <a:pPr algn="ctr"/>
            <a:r>
              <a:rPr lang="en-US" sz="4800" dirty="0"/>
              <a:t>5:11-6:3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u="sng" dirty="0"/>
              <a:t>Spiritual Immaturity Can Become Very Severe</a:t>
            </a:r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u="sng" dirty="0"/>
              <a:t>Hebrews 5:11-12</a:t>
            </a:r>
          </a:p>
          <a:p>
            <a:pPr>
              <a:buNone/>
            </a:pPr>
            <a:r>
              <a:rPr lang="en-US" dirty="0"/>
              <a:t> -They were “</a:t>
            </a:r>
            <a:r>
              <a:rPr lang="en-US" i="1" dirty="0"/>
              <a:t>dull of hearing.”</a:t>
            </a: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- </a:t>
            </a:r>
            <a:r>
              <a:rPr lang="en-US" b="1" dirty="0"/>
              <a:t>(John 8:43)</a:t>
            </a:r>
            <a:r>
              <a:rPr lang="en-US" dirty="0"/>
              <a:t> “</a:t>
            </a:r>
            <a:r>
              <a:rPr lang="en-US" i="1" dirty="0"/>
              <a:t>Why do you not understand My 	speech? Because you are not able to listen to my 	word.”</a:t>
            </a:r>
          </a:p>
          <a:p>
            <a:pPr>
              <a:buNone/>
            </a:pPr>
            <a:r>
              <a:rPr lang="en-US" i="1" dirty="0"/>
              <a:t> 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dirty="0"/>
              <a:t>- They should have been more advanced!</a:t>
            </a:r>
          </a:p>
          <a:p>
            <a:pPr>
              <a:buNone/>
            </a:pPr>
            <a:r>
              <a:rPr lang="en-US" dirty="0"/>
              <a:t> - They had “</a:t>
            </a:r>
            <a:r>
              <a:rPr lang="en-US" i="1" dirty="0"/>
              <a:t>come to need milk and not solid food.</a:t>
            </a:r>
            <a:r>
              <a:rPr lang="en-US" dirty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u="sng" dirty="0"/>
              <a:t>Spiritual Immaturity Can Become Very Severe</a:t>
            </a:r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u="sng" dirty="0"/>
              <a:t>Hebrews 5:11-12</a:t>
            </a:r>
          </a:p>
          <a:p>
            <a:pPr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/>
              <a:t>  	</a:t>
            </a:r>
            <a:r>
              <a:rPr lang="en-US" b="1" dirty="0"/>
              <a:t>1 Corinthians 3:1-2</a:t>
            </a:r>
            <a:r>
              <a:rPr lang="en-US" dirty="0"/>
              <a:t> And I, brethren, </a:t>
            </a:r>
            <a:r>
              <a:rPr lang="en-US" dirty="0">
                <a:solidFill>
                  <a:srgbClr val="FF0000"/>
                </a:solidFill>
                <a:highlight>
                  <a:srgbClr val="00FFFF"/>
                </a:highlight>
              </a:rPr>
              <a:t>could not speak to you as to spiritual </a:t>
            </a:r>
            <a:r>
              <a:rPr lang="en-US" i="1" dirty="0">
                <a:solidFill>
                  <a:srgbClr val="FF0000"/>
                </a:solidFill>
                <a:highlight>
                  <a:srgbClr val="00FFFF"/>
                </a:highlight>
              </a:rPr>
              <a:t>people</a:t>
            </a:r>
            <a:r>
              <a:rPr lang="en-US" dirty="0">
                <a:solidFill>
                  <a:srgbClr val="FF0000"/>
                </a:solidFill>
                <a:highlight>
                  <a:srgbClr val="00FFFF"/>
                </a:highlight>
              </a:rPr>
              <a:t> </a:t>
            </a:r>
            <a:r>
              <a:rPr lang="en-US" dirty="0"/>
              <a:t>but as to carnal, as to babes in Christ. </a:t>
            </a:r>
            <a:r>
              <a:rPr lang="en-US" b="1" dirty="0"/>
              <a:t>2</a:t>
            </a:r>
            <a:r>
              <a:rPr lang="en-US" dirty="0"/>
              <a:t> I fed you with milk and not with solid food; for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until now you were not able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to receive </a:t>
            </a:r>
            <a:r>
              <a:rPr lang="en-US" i="1" dirty="0"/>
              <a:t>it,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and even now you are still not able</a:t>
            </a:r>
            <a:r>
              <a:rPr lang="en-US" dirty="0"/>
              <a:t>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b="1" u="sng" dirty="0"/>
              <a:t>Spiritual Immaturity Is Sometimes “Sinful”</a:t>
            </a:r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u="sng" dirty="0"/>
              <a:t>Hebrews 5:13</a:t>
            </a:r>
          </a:p>
          <a:p>
            <a:pPr>
              <a:buNone/>
            </a:pPr>
            <a:r>
              <a:rPr lang="en-US" dirty="0"/>
              <a:t>  - At some point it  becomes a choice to partake only </a:t>
            </a:r>
          </a:p>
          <a:p>
            <a:pPr>
              <a:buNone/>
            </a:pPr>
            <a:r>
              <a:rPr lang="en-US" dirty="0"/>
              <a:t>    milk.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- </a:t>
            </a:r>
            <a:r>
              <a:rPr lang="en-US" u="sng" dirty="0"/>
              <a:t>What point</a:t>
            </a:r>
            <a:r>
              <a:rPr lang="en-US" dirty="0"/>
              <a:t>?... </a:t>
            </a:r>
          </a:p>
          <a:p>
            <a:pPr>
              <a:buNone/>
            </a:pPr>
            <a:r>
              <a:rPr lang="en-US" dirty="0"/>
              <a:t>       The point at which the “basics” have</a:t>
            </a:r>
          </a:p>
          <a:p>
            <a:pPr>
              <a:buNone/>
            </a:pPr>
            <a:r>
              <a:rPr lang="en-US" dirty="0"/>
              <a:t>       been learned.</a:t>
            </a:r>
          </a:p>
          <a:p>
            <a:pPr>
              <a:buNone/>
            </a:pPr>
            <a:r>
              <a:rPr lang="en-US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b="1" u="sng" dirty="0"/>
              <a:t>Spiritual Immaturity Is Sometimes “Sinful”</a:t>
            </a:r>
          </a:p>
          <a:p>
            <a:pPr>
              <a:buNone/>
            </a:pPr>
            <a:endParaRPr lang="en-US" b="1" dirty="0"/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ffectLst/>
                <a:latin typeface="Helvetica Neue" panose="02000503000000020004" pitchFamily="2" charset="0"/>
              </a:rPr>
              <a:t>	</a:t>
            </a:r>
            <a:r>
              <a:rPr lang="en-US" b="1" dirty="0">
                <a:effectLst/>
              </a:rPr>
              <a:t>1 Corinthians 14:20 </a:t>
            </a:r>
            <a:r>
              <a:rPr lang="en-US" dirty="0">
                <a:effectLst/>
              </a:rPr>
              <a:t>Brethren, do not be children in understanding; however, in malice be babes, </a:t>
            </a:r>
            <a:r>
              <a:rPr lang="en-US" dirty="0">
                <a:solidFill>
                  <a:srgbClr val="FF0000"/>
                </a:solidFill>
                <a:effectLst/>
                <a:highlight>
                  <a:srgbClr val="FFFF00"/>
                </a:highlight>
              </a:rPr>
              <a:t>but in understanding be mature.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i="1" dirty="0"/>
          </a:p>
          <a:p>
            <a:pPr>
              <a:buNone/>
            </a:pPr>
            <a:r>
              <a:rPr lang="en-US" b="1" dirty="0"/>
              <a:t>		2 Peter 1:5-10 </a:t>
            </a:r>
            <a:r>
              <a:rPr lang="en-US" dirty="0"/>
              <a:t>– “</a:t>
            </a:r>
            <a:r>
              <a:rPr lang="en-US" i="1" dirty="0"/>
              <a:t>Add to your faith…”</a:t>
            </a:r>
            <a:br>
              <a:rPr lang="en-US" i="1" dirty="0"/>
            </a:br>
            <a:endParaRPr lang="en-US" i="1" dirty="0"/>
          </a:p>
          <a:p>
            <a:pPr>
              <a:buNone/>
            </a:pPr>
            <a:endParaRPr lang="en-US" b="1" i="1" dirty="0"/>
          </a:p>
          <a:p>
            <a:pPr>
              <a:buNone/>
            </a:pPr>
            <a:r>
              <a:rPr lang="en-US" b="1" dirty="0">
                <a:effectLst/>
              </a:rPr>
              <a:t>		Luke 2:52</a:t>
            </a:r>
            <a:r>
              <a:rPr lang="en-US" dirty="0">
                <a:effectLst/>
              </a:rPr>
              <a:t> And Jesus increased in </a:t>
            </a:r>
            <a:r>
              <a:rPr lang="en-US" dirty="0">
                <a:solidFill>
                  <a:srgbClr val="FF0000"/>
                </a:solidFill>
                <a:effectLst/>
                <a:highlight>
                  <a:srgbClr val="FFFF00"/>
                </a:highlight>
              </a:rPr>
              <a:t>wisdom</a:t>
            </a:r>
            <a:r>
              <a:rPr lang="en-US" dirty="0">
                <a:effectLst/>
              </a:rPr>
              <a:t> and stature, and in favor with God and men.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b="1" u="sng" dirty="0"/>
              <a:t>Spiritual Immaturity Is A Serious Loss</a:t>
            </a:r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u="sng" dirty="0"/>
              <a:t>Hebrews 5:14</a:t>
            </a:r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highlight>
                  <a:srgbClr val="00FFFF"/>
                </a:highlight>
              </a:rPr>
              <a:t>1.) </a:t>
            </a:r>
            <a:r>
              <a:rPr lang="en-US" b="1" u="sng" dirty="0">
                <a:solidFill>
                  <a:srgbClr val="FF0000"/>
                </a:solidFill>
                <a:highlight>
                  <a:srgbClr val="00FFFF"/>
                </a:highlight>
              </a:rPr>
              <a:t> </a:t>
            </a:r>
            <a:r>
              <a:rPr lang="en-US" u="sng" dirty="0">
                <a:solidFill>
                  <a:srgbClr val="FF0000"/>
                </a:solidFill>
                <a:highlight>
                  <a:srgbClr val="00FFFF"/>
                </a:highlight>
              </a:rPr>
              <a:t>A loss to “self”</a:t>
            </a:r>
          </a:p>
          <a:p>
            <a:pPr>
              <a:buNone/>
            </a:pPr>
            <a:r>
              <a:rPr lang="en-US" dirty="0"/>
              <a:t>  	 -</a:t>
            </a:r>
            <a:r>
              <a:rPr lang="en-US" b="1" dirty="0"/>
              <a:t>(1 Cor.2:14)</a:t>
            </a:r>
            <a:r>
              <a:rPr lang="en-US" dirty="0"/>
              <a:t> “</a:t>
            </a:r>
            <a:r>
              <a:rPr lang="en-US" i="1" dirty="0"/>
              <a:t>But the natural man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does not receive 	the things of the Spirit of God</a:t>
            </a:r>
            <a:r>
              <a:rPr lang="en-US" i="1" dirty="0"/>
              <a:t>, for they are 	foolishness to him; nor can he know them, 	because they are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spiritually discerned</a:t>
            </a:r>
            <a:r>
              <a:rPr lang="en-US" i="1" dirty="0"/>
              <a:t>.”</a:t>
            </a:r>
          </a:p>
          <a:p>
            <a:pPr>
              <a:buNone/>
            </a:pPr>
            <a:endParaRPr lang="en-US" sz="1800" b="1" dirty="0"/>
          </a:p>
          <a:p>
            <a:pPr>
              <a:buNone/>
            </a:pPr>
            <a:r>
              <a:rPr lang="en-US" b="1" dirty="0"/>
              <a:t>(Rom.8:6)</a:t>
            </a:r>
            <a:r>
              <a:rPr lang="en-US" dirty="0"/>
              <a:t> “</a:t>
            </a:r>
            <a:r>
              <a:rPr lang="en-US" i="1" dirty="0"/>
              <a:t>For to be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carnally minded is death</a:t>
            </a:r>
            <a:r>
              <a:rPr lang="en-US" i="1" dirty="0"/>
              <a:t>, but to be spiritually minded is life and peace.”</a:t>
            </a:r>
            <a:endParaRPr lang="en-US" b="1" dirty="0"/>
          </a:p>
          <a:p>
            <a:pPr>
              <a:buNone/>
            </a:pPr>
            <a:r>
              <a:rPr lang="en-US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b="1" u="sng" dirty="0"/>
              <a:t>Spiritual Immaturity Is A Serious Loss</a:t>
            </a:r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u="sng" dirty="0"/>
              <a:t>Hebrews 5:12a</a:t>
            </a:r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highlight>
                  <a:srgbClr val="00FFFF"/>
                </a:highlight>
              </a:rPr>
              <a:t>2.) </a:t>
            </a:r>
            <a:r>
              <a:rPr lang="en-US" u="sng" dirty="0">
                <a:solidFill>
                  <a:srgbClr val="FF0000"/>
                </a:solidFill>
                <a:highlight>
                  <a:srgbClr val="00FFFF"/>
                </a:highlight>
              </a:rPr>
              <a:t>A loss to “others”</a:t>
            </a:r>
          </a:p>
          <a:p>
            <a:pPr>
              <a:buNone/>
            </a:pPr>
            <a:endParaRPr lang="en-US" u="sng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>
              <a:buNone/>
            </a:pPr>
            <a:r>
              <a:rPr lang="en-US" dirty="0"/>
              <a:t>   	  - If one should be a teacher “</a:t>
            </a:r>
            <a:r>
              <a:rPr lang="en-US" i="1" dirty="0"/>
              <a:t>by this time”</a:t>
            </a:r>
            <a:r>
              <a:rPr lang="en-US" dirty="0"/>
              <a:t> and they </a:t>
            </a:r>
          </a:p>
          <a:p>
            <a:pPr>
              <a:buNone/>
            </a:pPr>
            <a:r>
              <a:rPr lang="en-US" dirty="0"/>
              <a:t>     and they are not…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then someone is without a 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     teacher.</a:t>
            </a:r>
          </a:p>
          <a:p>
            <a:pPr>
              <a:buNone/>
            </a:pPr>
            <a:r>
              <a:rPr lang="en-US" sz="1600" dirty="0"/>
              <a:t>   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dirty="0"/>
              <a:t>  </a:t>
            </a:r>
            <a:r>
              <a:rPr lang="en-US" b="1" dirty="0"/>
              <a:t>(2 Cor.3:2-3)</a:t>
            </a:r>
            <a:r>
              <a:rPr lang="en-US" dirty="0"/>
              <a:t> We should be “</a:t>
            </a:r>
            <a:r>
              <a:rPr lang="en-US" i="1" dirty="0"/>
              <a:t>living epistles”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b="1" u="sng" dirty="0"/>
              <a:t>Get Past The ABC’s</a:t>
            </a:r>
          </a:p>
          <a:p>
            <a:pPr>
              <a:buNone/>
            </a:pPr>
            <a:r>
              <a:rPr lang="en-US" u="sng" dirty="0"/>
              <a:t>Hebrews 6:1-2</a:t>
            </a:r>
          </a:p>
          <a:p>
            <a:pPr>
              <a:buNone/>
            </a:pPr>
            <a:r>
              <a:rPr lang="en-US" dirty="0"/>
              <a:t>  - Don’t forget the ABC’s!......Build upon them!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- </a:t>
            </a:r>
            <a:r>
              <a:rPr lang="en-US" b="1" dirty="0"/>
              <a:t>1 Peter 2:2</a:t>
            </a:r>
            <a:r>
              <a:rPr lang="en-US" dirty="0"/>
              <a:t> “</a:t>
            </a:r>
            <a:r>
              <a:rPr lang="en-US" i="1" dirty="0"/>
              <a:t>as newborn babes, </a:t>
            </a:r>
            <a:r>
              <a:rPr lang="en-US" b="1" i="1" u="sng" dirty="0"/>
              <a:t>desire</a:t>
            </a:r>
            <a:r>
              <a:rPr lang="en-US" i="1" dirty="0"/>
              <a:t> the pure 	milk of the word that you may grow thereby.”</a:t>
            </a:r>
          </a:p>
          <a:p>
            <a:pPr>
              <a:buNone/>
            </a:pPr>
            <a:endParaRPr lang="en-US" sz="1600" i="1" dirty="0"/>
          </a:p>
          <a:p>
            <a:pPr>
              <a:buNone/>
            </a:pPr>
            <a:r>
              <a:rPr lang="en-US" i="1" dirty="0"/>
              <a:t>  </a:t>
            </a:r>
            <a:endParaRPr lang="en-US" sz="1600" dirty="0"/>
          </a:p>
          <a:p>
            <a:pPr>
              <a:buNone/>
            </a:pPr>
            <a:r>
              <a:rPr lang="en-US" b="1" u="sng" dirty="0"/>
              <a:t>John 6:53-57</a:t>
            </a:r>
            <a:r>
              <a:rPr lang="en-US" b="1" dirty="0"/>
              <a:t>- </a:t>
            </a:r>
            <a:r>
              <a:rPr lang="en-US" dirty="0"/>
              <a:t>Jesus said we must partake of Him.</a:t>
            </a:r>
          </a:p>
          <a:p>
            <a:pPr>
              <a:buNone/>
            </a:pPr>
            <a:r>
              <a:rPr lang="en-US" dirty="0"/>
              <a:t>  - Milk is not enough!</a:t>
            </a:r>
          </a:p>
          <a:p>
            <a:pPr>
              <a:buNone/>
            </a:pPr>
            <a:r>
              <a:rPr lang="en-US" dirty="0"/>
              <a:t>  - We must learn to “</a:t>
            </a:r>
            <a:r>
              <a:rPr lang="en-US" dirty="0">
                <a:solidFill>
                  <a:srgbClr val="FF0000"/>
                </a:solidFill>
                <a:highlight>
                  <a:srgbClr val="00FFFF"/>
                </a:highlight>
              </a:rPr>
              <a:t>eat</a:t>
            </a:r>
            <a:r>
              <a:rPr lang="en-US" dirty="0"/>
              <a:t>” and “</a:t>
            </a:r>
            <a:r>
              <a:rPr lang="en-US" dirty="0">
                <a:solidFill>
                  <a:srgbClr val="FF0000"/>
                </a:solidFill>
                <a:highlight>
                  <a:srgbClr val="00FFFF"/>
                </a:highlight>
              </a:rPr>
              <a:t>feed upon</a:t>
            </a:r>
            <a:r>
              <a:rPr lang="en-US" dirty="0"/>
              <a:t>” the Word.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694</Words>
  <Application>Microsoft Macintosh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Daniel Tucker</cp:lastModifiedBy>
  <cp:revision>15</cp:revision>
  <dcterms:created xsi:type="dcterms:W3CDTF">2006-08-16T00:00:00Z</dcterms:created>
  <dcterms:modified xsi:type="dcterms:W3CDTF">2023-05-30T22:44:53Z</dcterms:modified>
</cp:coreProperties>
</file>