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6" r:id="rId3"/>
    <p:sldId id="259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5397-5A47-1647-8AC3-C64DC9283540}" type="datetimeFigureOut">
              <a:rPr lang="en-US" smtClean="0"/>
              <a:t>4/23/23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C7DC-5497-EE4B-9FEA-E9B58466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0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2AE5A-0025-644C-94B1-D4B18034F1B4}" type="datetimeFigureOut">
              <a:rPr lang="en-US" smtClean="0"/>
              <a:t>4/23/23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FCA4-9A64-844C-9FCB-2271A86E2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3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4FCA4-9A64-844C-9FCB-2271A86E2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9787"/>
            <a:ext cx="7772400" cy="1470025"/>
          </a:xfrm>
        </p:spPr>
        <p:txBody>
          <a:bodyPr/>
          <a:lstStyle/>
          <a:p>
            <a:r>
              <a:rPr lang="en-US" dirty="0" smtClean="0"/>
              <a:t>“Every part does its share”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7350" y="2162175"/>
            <a:ext cx="6400800" cy="1752600"/>
          </a:xfrm>
        </p:spPr>
        <p:txBody>
          <a:bodyPr/>
          <a:lstStyle/>
          <a:p>
            <a:r>
              <a:rPr lang="en-US" dirty="0" smtClean="0"/>
              <a:t>Eph. 4:11-16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2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dirty="0" smtClean="0"/>
              <a:t>Lessons For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5078413"/>
          </a:xfrm>
        </p:spPr>
        <p:txBody>
          <a:bodyPr/>
          <a:lstStyle/>
          <a:p>
            <a:r>
              <a:rPr lang="en-US" dirty="0" smtClean="0"/>
              <a:t>Worked With Unity of Purpose</a:t>
            </a:r>
          </a:p>
          <a:p>
            <a:pPr lvl="1"/>
            <a:r>
              <a:rPr lang="en-US" dirty="0" smtClean="0"/>
              <a:t>A lot of different people mentioned in Neh. 3</a:t>
            </a:r>
          </a:p>
          <a:p>
            <a:pPr lvl="1"/>
            <a:r>
              <a:rPr lang="en-US" dirty="0" smtClean="0"/>
              <a:t>Building a wall that</a:t>
            </a:r>
            <a:r>
              <a:rPr lang="fr-FR" dirty="0" smtClean="0"/>
              <a:t>’</a:t>
            </a:r>
            <a:r>
              <a:rPr lang="en-US" dirty="0" smtClean="0"/>
              <a:t>s 1 ½ in diameter with 40 different sections</a:t>
            </a:r>
          </a:p>
          <a:p>
            <a:pPr lvl="1"/>
            <a:r>
              <a:rPr lang="en-US" dirty="0" smtClean="0"/>
              <a:t>Everything has to fit together when the work is done.</a:t>
            </a:r>
          </a:p>
          <a:p>
            <a:pPr lvl="1"/>
            <a:r>
              <a:rPr lang="en-US" dirty="0" smtClean="0"/>
              <a:t>Notice a recurring phrase, “next to them”</a:t>
            </a:r>
          </a:p>
          <a:p>
            <a:pPr lvl="1"/>
            <a:r>
              <a:rPr lang="en-US" dirty="0" smtClean="0"/>
              <a:t>They worked shoulder to shoulder for 52 days and finished the wall.</a:t>
            </a:r>
          </a:p>
        </p:txBody>
      </p:sp>
    </p:spTree>
    <p:extLst>
      <p:ext uri="{BB962C8B-B14F-4D97-AF65-F5344CB8AC3E}">
        <p14:creationId xmlns:p14="http://schemas.microsoft.com/office/powerpoint/2010/main" val="45171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737"/>
            <a:ext cx="8229600" cy="1143000"/>
          </a:xfrm>
        </p:spPr>
        <p:txBody>
          <a:bodyPr/>
          <a:lstStyle/>
          <a:p>
            <a:r>
              <a:rPr lang="en-US" dirty="0" smtClean="0"/>
              <a:t>Lessons For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650874"/>
            <a:ext cx="8369300" cy="5984875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Unity of Purpose</a:t>
            </a:r>
          </a:p>
          <a:p>
            <a:pPr lvl="1"/>
            <a:r>
              <a:rPr lang="en-US" sz="2600" dirty="0" smtClean="0"/>
              <a:t>To be successful, God’s people must work together with this type of commitment and unity.</a:t>
            </a:r>
          </a:p>
          <a:p>
            <a:r>
              <a:rPr lang="en-US" dirty="0" smtClean="0"/>
              <a:t>Problems At Corinth – 1 </a:t>
            </a:r>
            <a:r>
              <a:rPr lang="en-US" dirty="0" err="1" smtClean="0"/>
              <a:t>Cor</a:t>
            </a:r>
            <a:r>
              <a:rPr lang="en-US" dirty="0" smtClean="0"/>
              <a:t> 12</a:t>
            </a:r>
          </a:p>
          <a:p>
            <a:pPr lvl="1"/>
            <a:r>
              <a:rPr lang="en-US" sz="2600" dirty="0" smtClean="0"/>
              <a:t>Between </a:t>
            </a:r>
            <a:r>
              <a:rPr lang="en-US" sz="2600" dirty="0" err="1" smtClean="0"/>
              <a:t>ch.</a:t>
            </a:r>
            <a:r>
              <a:rPr lang="en-US" sz="2600" dirty="0" smtClean="0"/>
              <a:t> 12 is </a:t>
            </a:r>
            <a:r>
              <a:rPr lang="en-US" sz="2600" dirty="0" err="1" smtClean="0"/>
              <a:t>ch.</a:t>
            </a:r>
            <a:r>
              <a:rPr lang="en-US" sz="2600" dirty="0" smtClean="0"/>
              <a:t> 11 and 13</a:t>
            </a:r>
          </a:p>
          <a:p>
            <a:pPr lvl="1"/>
            <a:r>
              <a:rPr lang="en-US" sz="2600" dirty="0" smtClean="0"/>
              <a:t>1 Cor. 11:17 -  divisions</a:t>
            </a:r>
          </a:p>
          <a:p>
            <a:pPr lvl="1"/>
            <a:r>
              <a:rPr lang="en-US" sz="2600" dirty="0" smtClean="0"/>
              <a:t>1 Cor. 13 – the need for love</a:t>
            </a:r>
          </a:p>
          <a:p>
            <a:r>
              <a:rPr lang="en-US" dirty="0" smtClean="0"/>
              <a:t>There was unity of purpose in Neh. 3, but they were very different in background, skill and gifts.</a:t>
            </a:r>
          </a:p>
          <a:p>
            <a:pPr lvl="2"/>
            <a:r>
              <a:rPr lang="en-US" dirty="0" smtClean="0"/>
              <a:t>Priests</a:t>
            </a:r>
          </a:p>
          <a:p>
            <a:pPr lvl="2"/>
            <a:r>
              <a:rPr lang="en-US" dirty="0" smtClean="0"/>
              <a:t>Levites (V17)</a:t>
            </a:r>
          </a:p>
          <a:p>
            <a:pPr lvl="2"/>
            <a:r>
              <a:rPr lang="en-US" dirty="0" smtClean="0"/>
              <a:t>Many people outside of Jerusalem (</a:t>
            </a:r>
            <a:r>
              <a:rPr lang="en-US" dirty="0" err="1" smtClean="0"/>
              <a:t>Tekoa</a:t>
            </a:r>
            <a:r>
              <a:rPr lang="en-US" dirty="0" smtClean="0"/>
              <a:t>, Jericho)</a:t>
            </a:r>
          </a:p>
          <a:p>
            <a:pPr lvl="2"/>
            <a:r>
              <a:rPr lang="en-US" dirty="0" smtClean="0"/>
              <a:t>Goldsmiths</a:t>
            </a:r>
          </a:p>
          <a:p>
            <a:pPr lvl="2"/>
            <a:r>
              <a:rPr lang="en-US" dirty="0" smtClean="0"/>
              <a:t>Perfumers</a:t>
            </a:r>
          </a:p>
          <a:p>
            <a:pPr lvl="2"/>
            <a:r>
              <a:rPr lang="en-US" dirty="0" smtClean="0"/>
              <a:t>Daughters</a:t>
            </a:r>
          </a:p>
          <a:p>
            <a:pPr lvl="2"/>
            <a:r>
              <a:rPr lang="en-US" dirty="0" smtClean="0"/>
              <a:t>They all became craftsmen at masonry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For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Responses to the Work</a:t>
            </a:r>
          </a:p>
          <a:p>
            <a:pPr lvl="1"/>
            <a:r>
              <a:rPr lang="en-US" dirty="0" smtClean="0"/>
              <a:t>Most worked, some worked double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Meremoth</a:t>
            </a:r>
            <a:r>
              <a:rPr lang="en-US" dirty="0" smtClean="0"/>
              <a:t> (v4, 21)</a:t>
            </a:r>
          </a:p>
          <a:p>
            <a:pPr lvl="1"/>
            <a:r>
              <a:rPr lang="en-US" dirty="0" err="1" smtClean="0"/>
              <a:t>Tekoaties</a:t>
            </a:r>
            <a:r>
              <a:rPr lang="en-US" dirty="0" smtClean="0"/>
              <a:t> (v5, 27)</a:t>
            </a:r>
          </a:p>
          <a:p>
            <a:pPr lvl="1"/>
            <a:r>
              <a:rPr lang="en-US" dirty="0" err="1" smtClean="0"/>
              <a:t>Hanun</a:t>
            </a:r>
            <a:r>
              <a:rPr lang="en-US" dirty="0" smtClean="0"/>
              <a:t> (v13, 30)</a:t>
            </a:r>
          </a:p>
          <a:p>
            <a:pPr lvl="1"/>
            <a:r>
              <a:rPr lang="en-US" dirty="0" smtClean="0"/>
              <a:t>Some did nothing (v5)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0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12700"/>
            <a:ext cx="7772400" cy="1162049"/>
          </a:xfrm>
        </p:spPr>
        <p:txBody>
          <a:bodyPr/>
          <a:lstStyle/>
          <a:p>
            <a:r>
              <a:rPr lang="en-US" dirty="0" smtClean="0"/>
              <a:t>Nehemiah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675" y="1317626"/>
            <a:ext cx="7632700" cy="4270374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Cupbearer for King </a:t>
            </a:r>
            <a:r>
              <a:rPr lang="en-US" sz="2800" dirty="0" err="1" smtClean="0"/>
              <a:t>Artaxerxes</a:t>
            </a:r>
            <a:endParaRPr lang="en-US" sz="2800" dirty="0" smtClean="0"/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Heard of the difficulty of his people in Jerusalem and the condition of the walls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With permission from </a:t>
            </a:r>
            <a:r>
              <a:rPr lang="en-US" sz="2800" dirty="0" err="1" smtClean="0"/>
              <a:t>Artaxerxes</a:t>
            </a:r>
            <a:r>
              <a:rPr lang="en-US" sz="2800" dirty="0" smtClean="0"/>
              <a:t> led a group of exiles back to Jerusalem to rebuild the walls of the city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Organized and led the people to ‘get to work’ and rebuild the walls of the city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553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925" y="0"/>
            <a:ext cx="7772400" cy="1165225"/>
          </a:xfrm>
        </p:spPr>
        <p:txBody>
          <a:bodyPr/>
          <a:lstStyle/>
          <a:p>
            <a:r>
              <a:rPr lang="en-US" dirty="0" smtClean="0"/>
              <a:t>Nehemiah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165225"/>
            <a:ext cx="7772400" cy="4156075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Neh. 2:18 - …So they said, “Let us rise up and build.” Then they set their hands to this good work.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Nehemiah provided great leadership for his people.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/>
              <a:t>Their circumstances had a great emotional impact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/>
              <a:t>He identified with his people and their circumstances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 smtClean="0"/>
              <a:t>He was willing to ‘sacrifice and work’ together with those he 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793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50"/>
            <a:ext cx="7772400" cy="1470025"/>
          </a:xfrm>
        </p:spPr>
        <p:txBody>
          <a:bodyPr/>
          <a:lstStyle/>
          <a:p>
            <a:r>
              <a:rPr lang="en-US" dirty="0" smtClean="0"/>
              <a:t>Nehemiah 3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136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Time To Get Their Hands Dirty</a:t>
            </a:r>
          </a:p>
          <a:p>
            <a:r>
              <a:rPr lang="en-US" dirty="0" smtClean="0"/>
              <a:t>Rebuilding the Wall</a:t>
            </a:r>
          </a:p>
          <a:p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Notice how detailed the work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Notice who is doing the work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Different levels of society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Men and women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8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jerusalem_wal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0" t="-2527" r="-2709" b="-1737"/>
          <a:stretch/>
        </p:blipFill>
        <p:spPr>
          <a:xfrm>
            <a:off x="457199" y="129858"/>
            <a:ext cx="8601793" cy="6667500"/>
          </a:xfrm>
        </p:spPr>
      </p:pic>
    </p:spTree>
    <p:extLst>
      <p:ext uri="{BB962C8B-B14F-4D97-AF65-F5344CB8AC3E}">
        <p14:creationId xmlns:p14="http://schemas.microsoft.com/office/powerpoint/2010/main" val="239355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hemiahsWallDedicated-2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0" t="9479" r="-4606"/>
          <a:stretch/>
        </p:blipFill>
        <p:spPr>
          <a:xfrm>
            <a:off x="457200" y="635000"/>
            <a:ext cx="8099425" cy="6064250"/>
          </a:xfrm>
        </p:spPr>
      </p:pic>
    </p:spTree>
    <p:extLst>
      <p:ext uri="{BB962C8B-B14F-4D97-AF65-F5344CB8AC3E}">
        <p14:creationId xmlns:p14="http://schemas.microsoft.com/office/powerpoint/2010/main" val="217797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We Learn From Neh.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Primary Lessons </a:t>
            </a:r>
          </a:p>
          <a:p>
            <a:pPr lvl="1"/>
            <a:r>
              <a:rPr lang="en-US" dirty="0" smtClean="0"/>
              <a:t>Each part of the wall was important</a:t>
            </a:r>
          </a:p>
          <a:p>
            <a:pPr lvl="1"/>
            <a:r>
              <a:rPr lang="en-US" dirty="0" smtClean="0"/>
              <a:t>Each individual worker was important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75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Important Lessons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Each Section of the Wall</a:t>
            </a:r>
          </a:p>
          <a:p>
            <a:pPr lvl="1"/>
            <a:r>
              <a:rPr lang="en-US" dirty="0" smtClean="0"/>
              <a:t>By the name of gates and towers you realize each one had a very important purpose</a:t>
            </a:r>
          </a:p>
          <a:p>
            <a:pPr lvl="1"/>
            <a:r>
              <a:rPr lang="en-US" dirty="0" smtClean="0"/>
              <a:t>A partial wall would provide no protection at all to the city</a:t>
            </a:r>
          </a:p>
          <a:p>
            <a:pPr lvl="1"/>
            <a:r>
              <a:rPr lang="en-US" dirty="0" smtClean="0"/>
              <a:t>Notice that every detail is important even down to the bolts and hinges of the 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4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Important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Individual Worker Was Important </a:t>
            </a:r>
          </a:p>
          <a:p>
            <a:pPr lvl="1"/>
            <a:r>
              <a:rPr lang="en-US" dirty="0" smtClean="0"/>
              <a:t>Population of Jerusalem very small compared to the time before Babylonian captivity</a:t>
            </a:r>
          </a:p>
          <a:p>
            <a:pPr lvl="1"/>
            <a:r>
              <a:rPr lang="en-US" dirty="0" smtClean="0"/>
              <a:t>Each person had a role in accomplishing the task</a:t>
            </a:r>
          </a:p>
          <a:p>
            <a:pPr lvl="1"/>
            <a:r>
              <a:rPr lang="en-US" dirty="0" smtClean="0"/>
              <a:t>“Every part does its share” (Eph. 4:16)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03500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601</TotalTime>
  <Words>494</Words>
  <Application>Microsoft Macintosh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 Black </vt:lpstr>
      <vt:lpstr>“Every part does its share”</vt:lpstr>
      <vt:lpstr>Nehemiah</vt:lpstr>
      <vt:lpstr>Nehemiah</vt:lpstr>
      <vt:lpstr>Nehemiah 3</vt:lpstr>
      <vt:lpstr>PowerPoint Presentation</vt:lpstr>
      <vt:lpstr>PowerPoint Presentation</vt:lpstr>
      <vt:lpstr>Lessons We Learn From Neh. 3</vt:lpstr>
      <vt:lpstr>Two Important Lessons </vt:lpstr>
      <vt:lpstr>Two Important Lessons</vt:lpstr>
      <vt:lpstr>Lessons For Us</vt:lpstr>
      <vt:lpstr>Lessons For Us</vt:lpstr>
      <vt:lpstr>Lessons For 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Harbin</dc:creator>
  <cp:lastModifiedBy>Kimberly Harbin</cp:lastModifiedBy>
  <cp:revision>6</cp:revision>
  <cp:lastPrinted>2023-04-23T13:35:36Z</cp:lastPrinted>
  <dcterms:created xsi:type="dcterms:W3CDTF">2023-04-23T03:35:25Z</dcterms:created>
  <dcterms:modified xsi:type="dcterms:W3CDTF">2023-04-23T13:36:41Z</dcterms:modified>
</cp:coreProperties>
</file>