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44F9-97F5-A74E-9DAE-98E2B2004A4B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F68-366F-BB46-BCB0-360CFDB4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7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262"/>
            <a:ext cx="9088498" cy="661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Club After School Club</a:t>
            </a:r>
            <a:endParaRPr lang="en-US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" b="17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95672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43</TotalTime>
  <Words>5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PowerPoint Presentation</vt:lpstr>
      <vt:lpstr>PowerPoint Presentation</vt:lpstr>
      <vt:lpstr>Satan Club After School Club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Harbin</dc:creator>
  <cp:lastModifiedBy>Kimberly Harbin</cp:lastModifiedBy>
  <cp:revision>3</cp:revision>
  <dcterms:created xsi:type="dcterms:W3CDTF">2023-02-26T14:01:06Z</dcterms:created>
  <dcterms:modified xsi:type="dcterms:W3CDTF">2023-02-26T14:44:47Z</dcterms:modified>
</cp:coreProperties>
</file>