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3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0A63F-C3DD-3548-8CBA-447660CE8A64}" type="datetimeFigureOut">
              <a:rPr lang="en-US" smtClean="0"/>
              <a:t>2/12/23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D5DA7-8828-0B45-A462-B1F25CD79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0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74CE-7307-274D-9EFE-484D3EC91D56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6C27-0708-D64D-9EC8-DDFAC62F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74CE-7307-274D-9EFE-484D3EC91D56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6C27-0708-D64D-9EC8-DDFAC62F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74CE-7307-274D-9EFE-484D3EC91D56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6C27-0708-D64D-9EC8-DDFAC62F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74CE-7307-274D-9EFE-484D3EC91D56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6C27-0708-D64D-9EC8-DDFAC62F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74CE-7307-274D-9EFE-484D3EC91D56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6C27-0708-D64D-9EC8-DDFAC62F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74CE-7307-274D-9EFE-484D3EC91D56}" type="datetimeFigureOut">
              <a:rPr lang="en-US" smtClean="0"/>
              <a:t>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6C27-0708-D64D-9EC8-DDFAC62F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74CE-7307-274D-9EFE-484D3EC91D56}" type="datetimeFigureOut">
              <a:rPr lang="en-US" smtClean="0"/>
              <a:t>2/12/23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6C27-0708-D64D-9EC8-DDFAC62F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74CE-7307-274D-9EFE-484D3EC91D56}" type="datetimeFigureOut">
              <a:rPr lang="en-US" smtClean="0"/>
              <a:t>2/12/23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6C27-0708-D64D-9EC8-DDFAC62F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74CE-7307-274D-9EFE-484D3EC91D56}" type="datetimeFigureOut">
              <a:rPr lang="en-US" smtClean="0"/>
              <a:t>2/12/23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6C27-0708-D64D-9EC8-DDFAC62F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74CE-7307-274D-9EFE-484D3EC91D56}" type="datetimeFigureOut">
              <a:rPr lang="en-US" smtClean="0"/>
              <a:t>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6C27-0708-D64D-9EC8-DDFAC62F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74CE-7307-274D-9EFE-484D3EC91D56}" type="datetimeFigureOut">
              <a:rPr lang="en-US" smtClean="0"/>
              <a:t>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6C27-0708-D64D-9EC8-DDFAC62F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874CE-7307-274D-9EFE-484D3EC91D56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76C27-0708-D64D-9EC8-DDFAC62F2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01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Contend With For The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Contend Earnestly</a:t>
            </a:r>
          </a:p>
          <a:p>
            <a:pPr lvl="1"/>
            <a:r>
              <a:rPr lang="en-US" dirty="0" smtClean="0"/>
              <a:t>sincerely</a:t>
            </a:r>
          </a:p>
          <a:p>
            <a:pPr lvl="1"/>
            <a:r>
              <a:rPr lang="en-US" dirty="0" smtClean="0"/>
              <a:t>with zeal and commitment</a:t>
            </a:r>
          </a:p>
          <a:p>
            <a:pPr lvl="1"/>
            <a:r>
              <a:rPr lang="en-US" dirty="0" smtClean="0"/>
              <a:t>not just a game or someone looking for a fight (2 Tim. 2:23; Titus 3:19)</a:t>
            </a:r>
          </a:p>
          <a:p>
            <a:pPr lvl="1"/>
            <a:r>
              <a:rPr lang="en-US" dirty="0" smtClean="0"/>
              <a:t>Gal. 5:15 - …if you bite and devour one another…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127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Contending Necessary?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Jude 4 – 5</a:t>
            </a:r>
          </a:p>
          <a:p>
            <a:endParaRPr lang="en-US" dirty="0"/>
          </a:p>
          <a:p>
            <a:r>
              <a:rPr lang="en-US" dirty="0" smtClean="0"/>
              <a:t>Important Truth To Remember</a:t>
            </a:r>
          </a:p>
          <a:p>
            <a:pPr lvl="1"/>
            <a:r>
              <a:rPr lang="en-US" dirty="0" smtClean="0"/>
              <a:t>2 Tim. 2:24-26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9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“Contend Earnestly For The Faith, Once Delivered For All the Saints”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Jude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23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was an athletic term</a:t>
            </a:r>
          </a:p>
          <a:p>
            <a:r>
              <a:rPr lang="en-US" dirty="0" smtClean="0"/>
              <a:t>It</a:t>
            </a:r>
            <a:r>
              <a:rPr lang="fr-FR" dirty="0" smtClean="0"/>
              <a:t>’</a:t>
            </a:r>
            <a:r>
              <a:rPr lang="en-US" dirty="0" smtClean="0"/>
              <a:t>s the idea of a ‘struggle’</a:t>
            </a:r>
          </a:p>
          <a:p>
            <a:r>
              <a:rPr lang="en-US" dirty="0" smtClean="0"/>
              <a:t>Two men ‘contending’ in a fight or a competition of strength</a:t>
            </a:r>
          </a:p>
          <a:p>
            <a:r>
              <a:rPr lang="en-US" dirty="0" smtClean="0"/>
              <a:t>Runners who ‘contend’ or ‘contest’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41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2237"/>
            <a:ext cx="8229600" cy="1143000"/>
          </a:xfrm>
        </p:spPr>
        <p:txBody>
          <a:bodyPr/>
          <a:lstStyle/>
          <a:p>
            <a:r>
              <a:rPr lang="en-US" dirty="0" smtClean="0"/>
              <a:t>For the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020763"/>
            <a:ext cx="8667750" cy="5567362"/>
          </a:xfrm>
        </p:spPr>
        <p:txBody>
          <a:bodyPr>
            <a:normAutofit/>
          </a:bodyPr>
          <a:lstStyle/>
          <a:p>
            <a:r>
              <a:rPr lang="en-US" dirty="0" smtClean="0"/>
              <a:t>Eliminates ‘contending’ for many things people ‘contend’ for.</a:t>
            </a:r>
          </a:p>
          <a:p>
            <a:pPr lvl="1"/>
            <a:r>
              <a:rPr lang="en-US" dirty="0" smtClean="0"/>
              <a:t>Opinions (Bro. Alvin Holt)</a:t>
            </a:r>
          </a:p>
          <a:p>
            <a:pPr lvl="1"/>
            <a:r>
              <a:rPr lang="en-US" dirty="0" smtClean="0"/>
              <a:t>Preferences we may have ; must have things our way (song books, times of worship, frequency of worship) </a:t>
            </a:r>
            <a:r>
              <a:rPr lang="en-US" i="1" dirty="0" smtClean="0">
                <a:solidFill>
                  <a:srgbClr val="FFFF00"/>
                </a:solidFill>
              </a:rPr>
              <a:t>(Phil. 2:3- let each esteem others better than themselves…)</a:t>
            </a:r>
          </a:p>
          <a:p>
            <a:pPr lvl="1"/>
            <a:r>
              <a:rPr lang="en-US" dirty="0" smtClean="0"/>
              <a:t>For groups or parties (divisions within a congregation</a:t>
            </a:r>
          </a:p>
          <a:p>
            <a:pPr lvl="1"/>
            <a:r>
              <a:rPr lang="en-US" dirty="0" smtClean="0"/>
              <a:t>Contending does not mean defeating your opponent by any means necessary (2 Cor. 10:3-5)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977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“the Faith”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speaks about the gospel and the faith</a:t>
            </a:r>
          </a:p>
          <a:p>
            <a:pPr lvl="1"/>
            <a:r>
              <a:rPr lang="en-US" dirty="0" smtClean="0"/>
              <a:t>Gal. 1:8; 23</a:t>
            </a:r>
          </a:p>
          <a:p>
            <a:r>
              <a:rPr lang="en-US" dirty="0" smtClean="0"/>
              <a:t>The ‘gospel’ and ‘the faith’ is used interchangeably by Paul.</a:t>
            </a:r>
          </a:p>
          <a:p>
            <a:r>
              <a:rPr lang="en-US" dirty="0" smtClean="0"/>
              <a:t>The gospel, the faith, the truth of God… is that which we must contend for.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29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Truths About The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Delivered Faith</a:t>
            </a:r>
          </a:p>
          <a:p>
            <a:pPr lvl="1"/>
            <a:r>
              <a:rPr lang="en-US" dirty="0" smtClean="0"/>
              <a:t>Not concocted by men but delivered by God</a:t>
            </a:r>
          </a:p>
          <a:p>
            <a:pPr lvl="1"/>
            <a:r>
              <a:rPr lang="en-US" dirty="0" smtClean="0"/>
              <a:t>2 Peter 1:20 - …no private interpretation but Holy men of God spoke…</a:t>
            </a:r>
          </a:p>
          <a:p>
            <a:pPr lvl="1"/>
            <a:r>
              <a:rPr lang="en-US" dirty="0" smtClean="0"/>
              <a:t>Gal. 1:11-12 - …gospel preached by me was not according to man, I neither received it from men, nor was I taught it but it came through the revelation of  Jesus Christ.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739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Three Truths About “The Faith”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625"/>
            <a:ext cx="8229600" cy="5143499"/>
          </a:xfrm>
        </p:spPr>
        <p:txBody>
          <a:bodyPr/>
          <a:lstStyle/>
          <a:p>
            <a:r>
              <a:rPr lang="en-US" dirty="0" smtClean="0"/>
              <a:t>Delivered to ‘the Saints’</a:t>
            </a:r>
          </a:p>
          <a:p>
            <a:pPr lvl="1"/>
            <a:r>
              <a:rPr lang="en-US" dirty="0" smtClean="0"/>
              <a:t>It is ours to believe</a:t>
            </a:r>
          </a:p>
          <a:p>
            <a:pPr lvl="1"/>
            <a:r>
              <a:rPr lang="en-US" dirty="0" smtClean="0"/>
              <a:t>It is ours to live</a:t>
            </a:r>
          </a:p>
          <a:p>
            <a:pPr lvl="1"/>
            <a:r>
              <a:rPr lang="en-US" dirty="0" smtClean="0"/>
              <a:t>Ours to share</a:t>
            </a:r>
          </a:p>
          <a:p>
            <a:pPr lvl="1"/>
            <a:r>
              <a:rPr lang="en-US" dirty="0" smtClean="0"/>
              <a:t>1 Tim. 4:16 – Take heed to yourself and to the doctrine. Continue in them, for in so doing you will save yourself and them that hear you.</a:t>
            </a:r>
          </a:p>
          <a:p>
            <a:pPr lvl="1"/>
            <a:r>
              <a:rPr lang="en-US" dirty="0" smtClean="0"/>
              <a:t>Ezra 7:10 – set his heart to seek the Law, to do it and to teach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11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Truths About the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It Is A Delivered Faith</a:t>
            </a:r>
          </a:p>
          <a:p>
            <a:r>
              <a:rPr lang="en-US" dirty="0" smtClean="0"/>
              <a:t>Delivered To the Saints</a:t>
            </a:r>
          </a:p>
          <a:p>
            <a:r>
              <a:rPr lang="en-US" dirty="0" smtClean="0"/>
              <a:t>Delivered ‘Once’ (some trans.  ‘once delivered’)</a:t>
            </a:r>
          </a:p>
          <a:p>
            <a:pPr lvl="1"/>
            <a:r>
              <a:rPr lang="en-US" dirty="0" smtClean="0"/>
              <a:t>There is not a ‘new revelation’ or a ‘new faith’ that is coming</a:t>
            </a:r>
          </a:p>
          <a:p>
            <a:pPr lvl="1"/>
            <a:r>
              <a:rPr lang="en-US" dirty="0" smtClean="0"/>
              <a:t>John 16:12-13 - …many other things to say…when the Spirit of truth has come he will guide you into all truth.</a:t>
            </a:r>
          </a:p>
          <a:p>
            <a:pPr lvl="1"/>
            <a:r>
              <a:rPr lang="en-US" dirty="0" smtClean="0"/>
              <a:t>We have been given ‘all truth’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393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How To Contend With The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5700"/>
            <a:ext cx="8229600" cy="4940300"/>
          </a:xfrm>
        </p:spPr>
        <p:txBody>
          <a:bodyPr/>
          <a:lstStyle/>
          <a:p>
            <a:r>
              <a:rPr lang="en-US" dirty="0" smtClean="0"/>
              <a:t>You Must Know The Faith</a:t>
            </a:r>
          </a:p>
          <a:p>
            <a:r>
              <a:rPr lang="en-US" dirty="0" smtClean="0"/>
              <a:t>Must Be Able To Recognize What Is ‘Not of the Faith’</a:t>
            </a:r>
          </a:p>
          <a:p>
            <a:pPr lvl="1"/>
            <a:r>
              <a:rPr lang="en-US" dirty="0" smtClean="0"/>
              <a:t>Gal. 1 – those whose preach ‘another gospel’</a:t>
            </a:r>
          </a:p>
          <a:p>
            <a:pPr lvl="1"/>
            <a:r>
              <a:rPr lang="en-US" dirty="0" smtClean="0"/>
              <a:t>2 Tim. 2:16-18  – </a:t>
            </a:r>
            <a:r>
              <a:rPr lang="en-US" dirty="0" err="1" smtClean="0"/>
              <a:t>Hymenaeus</a:t>
            </a:r>
            <a:r>
              <a:rPr lang="en-US" dirty="0" smtClean="0"/>
              <a:t> and </a:t>
            </a:r>
            <a:r>
              <a:rPr lang="en-US" dirty="0" err="1" smtClean="0"/>
              <a:t>Philetus</a:t>
            </a:r>
            <a:endParaRPr lang="en-US" dirty="0" smtClean="0"/>
          </a:p>
          <a:p>
            <a:r>
              <a:rPr lang="en-US" dirty="0" smtClean="0"/>
              <a:t>We Must Be Bold For The Truth</a:t>
            </a:r>
          </a:p>
          <a:p>
            <a:pPr lvl="1"/>
            <a:r>
              <a:rPr lang="en-US" dirty="0" smtClean="0"/>
              <a:t>Peter and John (Acts 4:13, 31)</a:t>
            </a:r>
          </a:p>
          <a:p>
            <a:pPr lvl="1"/>
            <a:r>
              <a:rPr lang="en-US" dirty="0" smtClean="0"/>
              <a:t>Paul (Acts 9:26-29)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46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57</TotalTime>
  <Words>585</Words>
  <Application>Microsoft Macintosh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Black</vt:lpstr>
      <vt:lpstr>PowerPoint Presentation</vt:lpstr>
      <vt:lpstr>“Contend Earnestly For The Faith, Once Delivered For All the Saints”</vt:lpstr>
      <vt:lpstr>Contend</vt:lpstr>
      <vt:lpstr>For the Faith</vt:lpstr>
      <vt:lpstr>What is “the Faith”</vt:lpstr>
      <vt:lpstr>Three Truths About The Faith</vt:lpstr>
      <vt:lpstr>Three Truths About “The Faith”</vt:lpstr>
      <vt:lpstr>Three Truths About the Faith</vt:lpstr>
      <vt:lpstr>How To Contend With The Faith</vt:lpstr>
      <vt:lpstr>How To Contend With For The Faith</vt:lpstr>
      <vt:lpstr>Why Is Contending Necessary?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Harbin</dc:creator>
  <cp:lastModifiedBy>Kimberly Harbin</cp:lastModifiedBy>
  <cp:revision>6</cp:revision>
  <cp:lastPrinted>2023-02-12T14:38:55Z</cp:lastPrinted>
  <dcterms:created xsi:type="dcterms:W3CDTF">2023-02-12T13:45:53Z</dcterms:created>
  <dcterms:modified xsi:type="dcterms:W3CDTF">2023-02-12T14:43:09Z</dcterms:modified>
</cp:coreProperties>
</file>