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  <p:sldId id="265" r:id="rId14"/>
    <p:sldId id="269" r:id="rId15"/>
    <p:sldId id="276" r:id="rId16"/>
    <p:sldId id="271" r:id="rId17"/>
    <p:sldId id="277" r:id="rId18"/>
    <p:sldId id="272" r:id="rId19"/>
    <p:sldId id="279" r:id="rId20"/>
    <p:sldId id="278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653"/>
  </p:normalViewPr>
  <p:slideViewPr>
    <p:cSldViewPr snapToGrid="0">
      <p:cViewPr varScale="1">
        <p:scale>
          <a:sx n="84" d="100"/>
          <a:sy n="84" d="100"/>
        </p:scale>
        <p:origin x="18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04:10:05.0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302 149 24575,'-18'0'0,"-4"0"0,-4 0 0,-3 1 0,-2 6 0,1 5 0,1 5 0,5 2 0,4 0 0,2-2 0,3 1 0,1-1 0,3-2 0,2-3 0,6-6 0,5-3 0,5-3 0,4 0 0,0 0 0,3-1 0,3-3 0,-5 2 0,5-1 0,-8 3 0,2 0 0,-1 0 0,-2 0 0,3 0 0,0 0 0,2 0 0,4 0 0,7 0 0,-9 0 0,12 0 0,-19-1 0,11-2 0,-4-4 0,-5 0 0,3-2 0,-7 4 0,0-1 0,-1 0 0,0-3 0,1-3 0,2 0 0,0-2 0,0-5 0,-3 9 0,-2-7 0,-4 8 0,-3-4 0,-4 1 0,-5-2 0,-5 4 0,-4 1 0,-7 3 0,-3 3 0,-1 1 0,4 2 0,4 0 0,2 0 0,-3 0 0,0 1 0,1 5 0,4 2 0,4 3 0,5 2 0,4-3 0,5 1 0,6 0 0,7-2 0,6 2 0,5 2 0,1 0 0,-2 0 0,-1-2 0,0-5 0,-2-3 0,1-3 0,-1 0 0,4 0 0,-7 0 0,6 2 0,-10 1 0,2 2 0,-2 1 0,1-3 0,1 0 0,7-3 0,-7 0 0,6 0 0,-10 0 0,3 0 0,-3-4 0,-1-6 0,-2-6 0,-2-5 0,0-1 0,-2-1 0,-1 4 0,-3 0 0,-9 2 0,-5 0 0,-4-2 0,-1 5 0,2 4 0,0 6 0,-3 4 0,1 0 0,2 0 0,0 0 0,8 0 0,0 0 0,6 0 0,0 2 0,4 2 0,1 7 0,1 4 0,0 7 0,0 4 0,0 1 0,0 1 0,0-2 0,0 0 0,0-1 0,2-3 0,3-1 0,3-2 0,2 0 0,0 1 0,1 2 0,1-2 0,-1-3 0,0-3 0,-1-3 0,4-3 0,-5-2 0,9-4 0,-3-8 0,7-13 0,2-16 0,0-10 0,0-2 0,0 11 0,-1 4 0,-10 16 0,-3-3 0,-7 10 0,0-5 0,0-4 0,-1-6 0,-2-1 0,0 3 0,-2 4 0,-6 4 0,-8 1 0,-7-1 0,-7 1 0,-2 4 0,-4 3 0,-4 4 0,-1 8 0,3 7 0,6 8 0,4 6 0,4-1 0,4-1 0,3-3 0,5 0 0,6-4 0,2-2 0,4-2 0,0 1 0,0 3 0,3 4 0,7 0 0,5 0 0,5 0 0,-1-2 0,-1-3 0,-2 0 0,2 0 0,0 1 0,5 1 0,-9-10 0,6-2 0,-8-11 0,6-12 0,3-14 0,1-11 0,2-2 0,0 6 0,-1 6 0,-3 8 0,-5 2 0,-2 2 0,-9 7 0,-2-1 0,-15 10 0,-8-1 0,-8-1 0,0-5 0,4-4 0,6-1 0,5 1 0,3 5 0,2 4 0,-6 3 0,-9 2 0,-4 4 0,-4 5 0,3 8 0,4 8 0,4 1 0,3-1 0,4-1-6784,3-2 6784,5-4 0,3-4 0,2-3 0,3 1 0,3 6 0,4 0 0,4-3 6784,1-4-6784,2 1 0,-1 3 0,0 4 0,1 1 0,-2-4 0,7-5 0,-7-7 0,6-9 0,0-11 0,13-8 0,8-7 0,11 1 0,2 2 0,-4 5 0,-6 2 0,-12 1 0,-6 3 0,-7 0 0,-5-3 0,-6 10 0,-6-4 0,-2 8 0,0-4 0,0-1 0,0-4 0,0 0 0,-2-2 0,-6 0 0,-10 5 0,-15 4 0,-15 6 0,-12 2 0,-5 1 0,5 2 0,9 0 0,11 0 0,10 1 0,4-2 0,6 4 0,1 4 0,4 2 0,4 5 0,1 2 0,4 1 0,-2 2 0,3 3 0,2 4 0,0 1 0,5-1 0,5-4 0,6-3 0,6 1 0,4-1 0,-1 0 0,0 0 0,1-3 0,4-5 0,3-6 0,7-6 0,6-2 0,4 0 0,-1 0 0,-5 0 0,-8 0 0,-6-5 0,-4-9 0,0-12 0,-2-10 0,-6-4 0,-7 14 0,-5 5 0,-3 12 0,0-3 0,0 1 0,0-1 0,0-3 0,-2-3 0,-4-3 0,-8 1 0,-12 3 0,-12 5 0,-12 6 0,1 1 0,5 2 0,7 0 0,6 0 0,2 5 0,-1 7 0,-2 9 0,3 5 0,5 3 0,8-4 0,4-3 0,3 0 0,1-2 0,3 2 0,2-2 0,2 0 0,5 0 0,6 0 0,8 2 0,6 2 0,2 5 0,0 0 0,-3-1 0,0-5 0,3-9 0,-9-9 0,5-15 0,-4-14 0,10-10 0,6-5 0,-1 4 0,-2 9 0,-8 7 0,-8 5 0,-7 3 0,-5-7 0,-3 6 0,0-9 0,-1 3 0,-8-6 0,-12 1 0,-10 6 0,-8 7 0,3 6 0,3 4 0,1 2 0,-3 1 0,-8 6 0,0 9 0,0 8 0,10 7 0,10 0 0,10-4 0,9-2 0,2 0 0,2 2 0,0 3 0,0 0 0,5-7 0,6-7 0,9-10 0,5-5 0,1 0 0,-2 0 0,-5 0 0,1 0 0,-1 0 0,3-6 0,1-7 0,0-7 0,-1-4 0,1 0 0,-1 2 0,-2-3 0,-1-5 0,-9 10 0,-4-2 0,-6 13 0,-2 1 0,-5 1 0,-4-1 0,-3-1 0,0-4 0,1 1 0,-1 4 0,-1 4 0,-8 4 0,-5 1 0,-6 7 0,-3 7 0,1 9 0,4 6 0,7 1 0,6-2 0,7-2-6784,6-1 6784,3-9 0,5-6 0,7-6 0,6-4 0,5-1 0,0 0 0,-2 0 6784,-2 0-6784,-3 0 0,0 0 0,0-3 0,0-4 0,-3-5 0,-1 0 0,-3 1 0,-3 3 0,-1-1 0,-2 4 0,0-1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04:10:11.9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162 178 24575,'0'8'0,"0"7"0,0-5 0,2 5 0,4-12 0,4-1 0,2 1 0,0 0 0,-3 0 0,-1 0 0,2-3 0,3 0 0,3 0 0,-1 0 0,-1 0 0,-4 0 0,-3 0 0,-2 2 0,1 1 0,1 0 0,2-1 0,3-2 0,2 0 0,4-4 0,1-10 0,-2-10 0,-5-5 0,-6 0 0,-4 1 0,-2 11 0,-1-3 0,-3 11 0,-6-2 0,-6 1 0,-5 0 0,-1-2 0,2 2 0,3-1 0,-4 3 0,10 4 0,-6 1 0,9 3 0,0 0 0,-1 0 0,0 0 0,-5 0 0,-7 5 0,-3 6 0,0 5 0,4 6 0,5-1 0,4-1 0,2-1 0,4 4 0,4-7 0,1 6 0,0-6 0,0 5 0,0 1 0,0 0 0,0 1 0,3-1 0,3-3 0,3-6 0,1-4 0,0-7 0,-2-1 0,6-1 0,-4 0 0,9-3 0,-3-9 0,5-5 0,2-5 0,-1 2 0,0 6 0,-4 1 0,-3 3 0,-2 0 0,-4-1 0,-2-4 0,-2 4 0,-2-7 0,0 2 0,0-3 0,-2 0 0,-1 1 0,0 3 0,-1 4 0,-8 5 0,-12 5 0,-14 1 0,-10 0 0,-3 0 0,6 2 0,8 1 0,11 0 0,9-1 0,3-2 0,3 3 0,0 1 0,-2 7 0,4-3 0,-3 7 0,3-3 0,-2 2 0,-1 4 0,1 3 0,3 2 0,2 3 0,2-1 0,1-1 0,2-4 0,5-5 0,7-7 0,6-5 0,2-3 0,1 0 0,-1 0 0,0-1 0,0-2 0,-4 0 0,-3 0 0,-4 0 0,-1-2 0,1-3 0,2-6 0,2-2 0,-2-4 0,1-3 0,-4-3 0,0-3 0,-2 0 0,-3 1 0,-2 5 0,-2 8 0,-3 6 0,-5 5 0,-6 3 0,-3 1 0,-4 0 0,1 0 0,-2 0 0,-3 0 0,-3 2 0,-2 4 0,0 7 0,3 6 0,7 1 0,7-1 0,6-3 0,3 1 0,3 2 0,0 2 0,0 2 0,0-1 0,0 0 0,0-1 0,2-5 0,5-6 0,5-6 0,6-4 0,1 0 0,0 0 0,1 0 0,1 0 0,1 0 0,4 0 0,3-2 0,5-5 0,3-3 0,-2-5 0,-3-1 0,-4 1 0,-5-2 0,-2-2 0,-4 2 0,-6-2 0,-5 0 0,-4 0 0,-2 3 0,-4 5 0,-8 7 0,-11 3 0,-8 1 0,-6 0 0,-2 0 0,0 0 0,0 0 0,6 0 0,7 5 0,4 6 0,5 6 0,3 5 0,1 1 0,4-1 0,4 0 0,4 0 0,1-3 0,0-3 0,0-3 0,2-3 0,4-1 0,6-1 0,4-4 0,4-2 0,1-2 0,3-1 0,1-3 0,3-6 0,1-4 0,-1-4 0,-3 1 0,-1 2 0,-6-1 0,-7 7 0,-6-4 0,-5 4 0,-3 0 0,-5 1 0,-4 3 0,-2 2 0,0 2 0,3 1 0,1 0 0,-6 0 0,6 0 0,-11 0 0,7 0 0,-5 5 0,0 4 0,4 2 0,7-3 0,2-2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04:10:20.3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144 149 24575,'0'12'0,"0"4"0,0 6 0,0 2 0,0-1 0,0-8 0,5-1 0,-1-11 0,6-1 0,-2-2 0,3 0 0,-1 0 0,-2 0 0,0 0 0,0 0 0,0-2 0,3-3 0,2-3 0,3-3 0,4-3 0,-6 5 0,0-3 0,-6 5 0,2-5 0,2-2 0,3-5 0,1-1 0,-1 0 0,-2 2 0,-3 3 0,-4-1 0,-2 3 0,1 3 0,-2-2 0,0 2 0,-1-5 0,-4 7 0,-10-1 0,-13 11 0,-13 5 0,-4 8 0,3 5 0,6 3 0,7 0 0,-3 3 0,3 3 0,3 0 0,4 0 0,9-1 0,5-13 0,3 3 0,2-7 0,0 3 0,0 3 0,1-1 0,3-2 0,8 1 0,-4-8 0,7 2 0,-6-3 0,3 2 0,1 0 0,2-4 0,-1-1 0,3-3 0,2-2 0,4-6 0,9-7 0,8-6 0,2-3 0,-3 3 0,-7 3 0,-8 4 0,-3-3 0,-9 6 0,0-9 0,-9 1 0,-1-9 0,-1-1 0,-1 0 0,0-1 0,-3 14 0,-9-2 0,-13 13 0,-12-1 0,-3 2 0,0-2 0,5 3 0,-3 1 0,-3 13 0,0 19 0,2 11 0,10 5 0,8-3 0,6-8 0,2-1 0,-2-2 0,-1-2 0,1-1 0,5-1 0,3-3 0,4 0 0,2-3 0,1 0 0,0 0 0,1-5 0,4-4 0,6-4 0,6-5 0,8-2 0,3-5 0,6-4 0,7-5 0,1-2 0,2 2 0,0-1 0,-4 2 0,1-1 0,-4-3 0,-1-3 0,0-6 0,-17 7 0,2-6 0,-16 8 0,1-5 0,-4-3 0,0 1 0,-3 1 0,-6 3 0,-10 6 0,-12 6 0,-16 5 0,-13 1 0,-7 6 0,-4 5 0,7 5 0,11 3 0,10-2 0,10 0 0,2 1 0,7 0 0,4 0 0,6 0 0,6-3 0,4 1 0,2-3 0,0 0 0,6 0 0,9 5 0,-2-5 0,6 7 0,-6-9 0,4 0 0,1-5 0,1-3 0,3-6 0,9-8 0,9-9 0,8-8 0,6-3 0,0 0 0,-2-1 0,-4-1 0,-10-3 0,-10 2 0,-12 0 0,-10 6 0,-5 8 0,-3 3 0,-6 8 0,-6 3 0,-6 1 0,-1 2 0,1 0 0,-4 1 0,-8 5 0,-5 10 0,-4 10 0,0 10 0,9 1 0,8-5 0,7-6 0,8-5 0,3-3 0,4 2 0,2-6 0,0 3 0,0-9 0,0 3 0,2-2 0,5-3 0,7 0 0,5-3 0,7 0 0,-9 0 0,4 0 0,-6 0 0,-3-4 0,7-8 0,-5-11 0,0-11 0,-4-5 0,-6 3 0,-4 6 0,-11 4 0,-6 6 0,-9 0 0,-6 3 0,-1 5 0,-6 4 0,1 5 0,2 4 0,6 5 0,7 7 0,6 6 0,-1 6 0,2 3 0,1 2 0,1 2 0,2-1 0,3-1 0,3-1 0,4-3 0,2-1 0,3-10 0,4 1 0,5-13 0,4 0 0,-1-3 0,2 0 0,1 0 0,2-3 0,5-9 0,4-9 0,2-7 0,1-1 0,-3 5 0,-4 2 0,-6-1 0,-7 0 0,-6-4 0,-3 0 0,-2 3 0,-1 3 0,0 7 0,-4 5 0,-9 4 0,-12 4 0,-12 1 0,-7 4 0,0 7 0,4 5 0,6 10 0,9 0 0,7 4 0,7 1 0,6-1 0,2 2 0,3-3 0,0-3 0,0 2 0,4-15 0,5 0 0,7-13 0,4 0 0,0 0 0,0 0 0,-1 0 0,2 0 0,1-1 0,2-4 0,2-10 0,4-9 0,3-8 0,-1-6 0,-7 0 0,-9-2 0,-9 4 0,-6 6 0,-1 4 0,-6 12 0,-6 4 0,-10 10 0,-7 0 0,-3 1 0,0 5 0,3 7 0,7 5 0,5 7 0,2 3 0,6 2 0,2 1 0,3-2 0,4-2 0,0-2 0,0-2 0,0-2 0,0-5 0,2-6 0,5-6 0,7-3 0,10-1 0,10 0 0,4 0 0,3 0 0,-2-3 0,-6-3 0,-4-5 0,-7-6 0,-8-7 0,-7 8 0,-5-9 0,-2 15 0,-4-9 0,-9 7 0,-13 1 0,-12 4 0,-6 5 0,-1 4 0,3 7 0,2 6 0,6 6 0,9 2 0,9 3 0,8 0 0,6 0 0,2-5 0,1-9 0,4-6 0,6-5 0,10-1 0,-7 0 0,9 0 0,-8 0 0,5 0 0,2-6 0,2-9 0,4-8 0,2-13 0,0-5 0,-1-6 0,-5 0 0,-8 1 0,-7 4 0,-6 5 0,-3 1 0,-4 20 0,-11 2 0,-9 15 0,-7 6 0,-2 9 0,3 12 0,-1 10 0,1 5 0,2-2 0,5-4 0,8-8 0,2 0 0,9-13 0,-1 3 0,5-11 0,0 0 0,2-2 0,3-4 0,5-3 0,6-7 0,4-6 0,7-5 0,-13 7 0,0 2 0</inkml:trace>
</inkml:ink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3/11/23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3/11/23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E1BB4-E135-40C3-40EC-556802B03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582" y="2118603"/>
            <a:ext cx="12982832" cy="2620793"/>
          </a:xfrm>
        </p:spPr>
        <p:txBody>
          <a:bodyPr/>
          <a:lstStyle/>
          <a:p>
            <a:r>
              <a:rPr lang="en-US" sz="8800" b="1" u="sng" dirty="0"/>
              <a:t>“A royal Priesthood”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49943-ACF0-BB18-BBB8-0E8B4F60C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3362" y="1583679"/>
            <a:ext cx="7891272" cy="1069848"/>
          </a:xfrm>
        </p:spPr>
        <p:txBody>
          <a:bodyPr>
            <a:noAutofit/>
          </a:bodyPr>
          <a:lstStyle/>
          <a:p>
            <a:r>
              <a:rPr lang="en-US" sz="7200" b="1" dirty="0"/>
              <a:t>”YOU ARE…”</a:t>
            </a:r>
          </a:p>
        </p:txBody>
      </p:sp>
    </p:spTree>
    <p:extLst>
      <p:ext uri="{BB962C8B-B14F-4D97-AF65-F5344CB8AC3E}">
        <p14:creationId xmlns:p14="http://schemas.microsoft.com/office/powerpoint/2010/main" val="11276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A9271-7D0F-1EE0-4B5D-8E9B684B3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92" y="239843"/>
            <a:ext cx="11902190" cy="6618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“In Him we have </a:t>
            </a:r>
            <a:r>
              <a:rPr lang="en-US" sz="4800" u="sng" dirty="0"/>
              <a:t>redemption through His blood</a:t>
            </a:r>
            <a:r>
              <a:rPr lang="en-US" sz="4800" dirty="0"/>
              <a:t>, the forgiveness of sins, according to the riches of His grace..”</a:t>
            </a:r>
          </a:p>
          <a:p>
            <a:pPr marL="0" indent="0">
              <a:buNone/>
            </a:pPr>
            <a:r>
              <a:rPr lang="en-US" sz="4800" dirty="0"/>
              <a:t>									Eph. 1:7</a:t>
            </a:r>
          </a:p>
          <a:p>
            <a:pPr marL="0" indent="0">
              <a:buNone/>
            </a:pPr>
            <a:r>
              <a:rPr lang="en-US" sz="4800" dirty="0"/>
              <a:t>”But if we walk in the light as He is in the light, we have fellowship with one another, and the </a:t>
            </a:r>
            <a:r>
              <a:rPr lang="en-US" sz="4800" u="sng" dirty="0"/>
              <a:t>blood</a:t>
            </a:r>
            <a:r>
              <a:rPr lang="en-US" sz="4800" dirty="0"/>
              <a:t> of Jesus Christ His Son </a:t>
            </a:r>
            <a:r>
              <a:rPr lang="en-US" sz="4800" u="sng" dirty="0"/>
              <a:t>cleanses us from all sin</a:t>
            </a:r>
            <a:r>
              <a:rPr lang="en-US" sz="4800" dirty="0"/>
              <a:t>.”</a:t>
            </a:r>
          </a:p>
          <a:p>
            <a:pPr marL="0" indent="0">
              <a:buNone/>
            </a:pPr>
            <a:r>
              <a:rPr lang="en-US" sz="4800" dirty="0"/>
              <a:t>									1 Jn. 1:7</a:t>
            </a:r>
          </a:p>
        </p:txBody>
      </p:sp>
    </p:spTree>
    <p:extLst>
      <p:ext uri="{BB962C8B-B14F-4D97-AF65-F5344CB8AC3E}">
        <p14:creationId xmlns:p14="http://schemas.microsoft.com/office/powerpoint/2010/main" val="203643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C87D-2127-1152-E9FF-082669C9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33116"/>
            <a:ext cx="10058400" cy="1609344"/>
          </a:xfrm>
        </p:spPr>
        <p:txBody>
          <a:bodyPr/>
          <a:lstStyle/>
          <a:p>
            <a:r>
              <a:rPr lang="en-US" b="1" u="sng" dirty="0"/>
              <a:t>New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E710-9796-B481-BCA4-5C514A8C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1544595"/>
            <a:ext cx="11862486" cy="5313405"/>
          </a:xfrm>
        </p:spPr>
        <p:txBody>
          <a:bodyPr>
            <a:noAutofit/>
          </a:bodyPr>
          <a:lstStyle/>
          <a:p>
            <a:pPr lvl="1"/>
            <a:r>
              <a:rPr lang="en-US" sz="3800" dirty="0"/>
              <a:t>The Blood Has Been Applied to NT Priests!</a:t>
            </a:r>
          </a:p>
          <a:p>
            <a:pPr lvl="2"/>
            <a:r>
              <a:rPr lang="en-US" sz="3400" dirty="0"/>
              <a:t>It cleanses us (Eph. 1:7 / 1 John 1:7)</a:t>
            </a:r>
          </a:p>
          <a:p>
            <a:pPr lvl="2"/>
            <a:r>
              <a:rPr lang="en-US" sz="3400" dirty="0"/>
              <a:t>It sanctifies us (Heb. 9:13-14)</a:t>
            </a:r>
          </a:p>
          <a:p>
            <a:pPr marL="274320" lvl="1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73374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3DE05-9C9D-877B-606C-D9E40EEF5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31" y="104931"/>
            <a:ext cx="11977141" cy="67530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8600" dirty="0"/>
              <a:t>For if the blood of bulls and goats and the ashes of the heifer, sprinkling the unclean, sanctifies for the purifying of the flesh, how much more shall the </a:t>
            </a:r>
            <a:r>
              <a:rPr lang="en-US" sz="8600" u="sng" dirty="0"/>
              <a:t>blood of Christ</a:t>
            </a:r>
            <a:r>
              <a:rPr lang="en-US" sz="8600" dirty="0"/>
              <a:t>, who through the eternal Spirit offered Himself without spot to God, </a:t>
            </a:r>
            <a:r>
              <a:rPr lang="en-US" sz="8600" u="sng" dirty="0"/>
              <a:t>cleanse your consciences from dead works to serve the living God</a:t>
            </a:r>
            <a:r>
              <a:rPr lang="en-US" sz="8600" dirty="0"/>
              <a:t>?”</a:t>
            </a:r>
          </a:p>
          <a:p>
            <a:pPr marL="0" indent="0">
              <a:buNone/>
            </a:pPr>
            <a:r>
              <a:rPr lang="en-US" sz="8600" dirty="0"/>
              <a:t>								Heb. 9:13-14</a:t>
            </a:r>
          </a:p>
          <a:p>
            <a:pPr marL="2271400" lvl="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60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C87D-2127-1152-E9FF-082669C9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33116"/>
            <a:ext cx="10058400" cy="1609344"/>
          </a:xfrm>
        </p:spPr>
        <p:txBody>
          <a:bodyPr/>
          <a:lstStyle/>
          <a:p>
            <a:r>
              <a:rPr lang="en-US" b="1" u="sng" dirty="0"/>
              <a:t>New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E710-9796-B481-BCA4-5C514A8C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1544595"/>
            <a:ext cx="11862486" cy="5313405"/>
          </a:xfrm>
        </p:spPr>
        <p:txBody>
          <a:bodyPr>
            <a:noAutofit/>
          </a:bodyPr>
          <a:lstStyle/>
          <a:p>
            <a:pPr lvl="1"/>
            <a:r>
              <a:rPr lang="en-US" sz="3800" dirty="0"/>
              <a:t>The Blood Has Been Applied to NT Priests!</a:t>
            </a:r>
          </a:p>
          <a:p>
            <a:pPr lvl="2"/>
            <a:r>
              <a:rPr lang="en-US" sz="3400" dirty="0"/>
              <a:t>It cleanses us (Eph. 1:7 / 1 John 1:7)</a:t>
            </a:r>
          </a:p>
          <a:p>
            <a:pPr lvl="2"/>
            <a:r>
              <a:rPr lang="en-US" sz="3400" dirty="0"/>
              <a:t>It sanctifies us (Heb. 9:13-14)</a:t>
            </a:r>
          </a:p>
          <a:p>
            <a:pPr lvl="2"/>
            <a:r>
              <a:rPr lang="en-US" sz="3400" dirty="0"/>
              <a:t>Emblem used to remind us of our covenant with God</a:t>
            </a:r>
          </a:p>
          <a:p>
            <a:pPr lvl="3"/>
            <a:r>
              <a:rPr lang="en-US" sz="3400" dirty="0"/>
              <a:t>Matt. 26:27 - ”For this is my blood of the new covenant, which is shed for many for the remission of sins.”</a:t>
            </a:r>
          </a:p>
          <a:p>
            <a:pPr lvl="1"/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36193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75D0-DE32-0245-06E1-22DBE72C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b="1" u="sng" dirty="0"/>
              <a:t>New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2F724-5917-511B-C8A4-B84E8E26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31" y="1214203"/>
            <a:ext cx="12087069" cy="5643797"/>
          </a:xfrm>
        </p:spPr>
        <p:txBody>
          <a:bodyPr>
            <a:noAutofit/>
          </a:bodyPr>
          <a:lstStyle/>
          <a:p>
            <a:r>
              <a:rPr lang="en-US" sz="4400" dirty="0"/>
              <a:t>Your Ears:</a:t>
            </a:r>
          </a:p>
          <a:p>
            <a:pPr lvl="1"/>
            <a:r>
              <a:rPr lang="en-US" sz="4400" dirty="0"/>
              <a:t>True Followers Listen to Jesus</a:t>
            </a:r>
          </a:p>
          <a:p>
            <a:pPr marL="274320" lvl="1" indent="0">
              <a:buNone/>
            </a:pPr>
            <a:endParaRPr lang="en-US" sz="4400" dirty="0"/>
          </a:p>
          <a:p>
            <a:pPr marL="274320" lvl="1" indent="0">
              <a:buNone/>
            </a:pPr>
            <a:r>
              <a:rPr lang="en-US" sz="4400" dirty="0"/>
              <a:t>“My sheep hear My voice, and I know them, and they follow Me.”</a:t>
            </a:r>
          </a:p>
          <a:p>
            <a:pPr marL="274320" lvl="1" indent="0">
              <a:buNone/>
            </a:pPr>
            <a:r>
              <a:rPr lang="en-US" sz="4400" dirty="0"/>
              <a:t>							John 10:27</a:t>
            </a:r>
          </a:p>
        </p:txBody>
      </p:sp>
    </p:spTree>
    <p:extLst>
      <p:ext uri="{BB962C8B-B14F-4D97-AF65-F5344CB8AC3E}">
        <p14:creationId xmlns:p14="http://schemas.microsoft.com/office/powerpoint/2010/main" val="40514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75D0-DE32-0245-06E1-22DBE72C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b="1" u="sng" dirty="0"/>
              <a:t>New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2F724-5917-511B-C8A4-B84E8E26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31" y="1214203"/>
            <a:ext cx="12087069" cy="5643797"/>
          </a:xfrm>
        </p:spPr>
        <p:txBody>
          <a:bodyPr>
            <a:noAutofit/>
          </a:bodyPr>
          <a:lstStyle/>
          <a:p>
            <a:r>
              <a:rPr lang="en-US" sz="4400" dirty="0"/>
              <a:t>Your Ears:</a:t>
            </a:r>
          </a:p>
          <a:p>
            <a:pPr lvl="1"/>
            <a:r>
              <a:rPr lang="en-US" sz="4400" dirty="0"/>
              <a:t>True Followers Listen to Jesus</a:t>
            </a:r>
          </a:p>
          <a:p>
            <a:pPr lvl="1"/>
            <a:r>
              <a:rPr lang="en-US" sz="4400" dirty="0"/>
              <a:t>What Kind of Ears Do I Have?</a:t>
            </a:r>
          </a:p>
          <a:p>
            <a:pPr lvl="2"/>
            <a:r>
              <a:rPr lang="en-US" sz="4200" dirty="0"/>
              <a:t>Dull (Heb. 5:10)</a:t>
            </a:r>
          </a:p>
          <a:p>
            <a:pPr lvl="2"/>
            <a:r>
              <a:rPr lang="en-US" sz="4200" dirty="0"/>
              <a:t>Itching (2 Tim. 4:3-4)</a:t>
            </a:r>
          </a:p>
          <a:p>
            <a:pPr lvl="2"/>
            <a:r>
              <a:rPr lang="en-US" sz="4200" dirty="0"/>
              <a:t>Hearing (1 Sam. 3:10 – “Speak, for your servant hears.”)</a:t>
            </a:r>
          </a:p>
        </p:txBody>
      </p:sp>
    </p:spTree>
    <p:extLst>
      <p:ext uri="{BB962C8B-B14F-4D97-AF65-F5344CB8AC3E}">
        <p14:creationId xmlns:p14="http://schemas.microsoft.com/office/powerpoint/2010/main" val="4274998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75D0-DE32-0245-06E1-22DBE72C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b="1" u="sng" dirty="0"/>
              <a:t>New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2F724-5917-511B-C8A4-B84E8E26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31" y="1214203"/>
            <a:ext cx="12087069" cy="5643797"/>
          </a:xfrm>
        </p:spPr>
        <p:txBody>
          <a:bodyPr>
            <a:normAutofit/>
          </a:bodyPr>
          <a:lstStyle/>
          <a:p>
            <a:r>
              <a:rPr lang="en-US" sz="4400" dirty="0"/>
              <a:t>Your Ears:</a:t>
            </a:r>
          </a:p>
          <a:p>
            <a:r>
              <a:rPr lang="en-US" sz="4400" dirty="0"/>
              <a:t>Your Hands:</a:t>
            </a:r>
          </a:p>
          <a:p>
            <a:pPr lvl="1"/>
            <a:r>
              <a:rPr lang="en-US" sz="4400" dirty="0"/>
              <a:t>Hands should be fit for the kingdom of God! (Luke 9:62)</a:t>
            </a:r>
          </a:p>
          <a:p>
            <a:pPr lvl="1"/>
            <a:r>
              <a:rPr lang="en-US" sz="4400" dirty="0"/>
              <a:t>NT Priests are called to use our hands for good! ( Eph. 4:28 / 1 Thess. 4:11-12)</a:t>
            </a:r>
          </a:p>
        </p:txBody>
      </p:sp>
    </p:spTree>
    <p:extLst>
      <p:ext uri="{BB962C8B-B14F-4D97-AF65-F5344CB8AC3E}">
        <p14:creationId xmlns:p14="http://schemas.microsoft.com/office/powerpoint/2010/main" val="27395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86614-45AD-6DE0-C484-415B67DA0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" y="137160"/>
            <a:ext cx="11978640" cy="6598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“Let him who stole steal no longer, but rather let him labor, </a:t>
            </a:r>
            <a:r>
              <a:rPr lang="en-US" sz="4000" u="sng" dirty="0"/>
              <a:t>working with his hands what is good</a:t>
            </a:r>
            <a:r>
              <a:rPr lang="en-US" sz="4000" dirty="0"/>
              <a:t>, that he may have something to give him who has need.”		Eph. 4:28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“..that you may aspire to lead a quiet life, to mind your own business, and to </a:t>
            </a:r>
            <a:r>
              <a:rPr lang="en-US" sz="4000" u="sng" dirty="0"/>
              <a:t>work with your own hands</a:t>
            </a:r>
            <a:r>
              <a:rPr lang="en-US" sz="4000" dirty="0"/>
              <a:t>, as we commanded you, that you may walk properly toward those who are outside, and that you may lack nothing.”</a:t>
            </a:r>
          </a:p>
          <a:p>
            <a:pPr marL="0" indent="0">
              <a:buNone/>
            </a:pPr>
            <a:r>
              <a:rPr lang="en-US" sz="4000" dirty="0"/>
              <a:t>							1 Thess. 4:11-12</a:t>
            </a:r>
          </a:p>
        </p:txBody>
      </p:sp>
    </p:spTree>
    <p:extLst>
      <p:ext uri="{BB962C8B-B14F-4D97-AF65-F5344CB8AC3E}">
        <p14:creationId xmlns:p14="http://schemas.microsoft.com/office/powerpoint/2010/main" val="1999106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75D0-DE32-0245-06E1-22DBE72C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b="1" u="sng" dirty="0"/>
              <a:t>New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2F724-5917-511B-C8A4-B84E8E26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31" y="1214203"/>
            <a:ext cx="12087069" cy="5643797"/>
          </a:xfrm>
        </p:spPr>
        <p:txBody>
          <a:bodyPr>
            <a:noAutofit/>
          </a:bodyPr>
          <a:lstStyle/>
          <a:p>
            <a:r>
              <a:rPr lang="en-US" sz="4000" dirty="0"/>
              <a:t>Your Ears:</a:t>
            </a:r>
          </a:p>
          <a:p>
            <a:r>
              <a:rPr lang="en-US" sz="4000" dirty="0"/>
              <a:t>Your Hands:</a:t>
            </a:r>
          </a:p>
          <a:p>
            <a:r>
              <a:rPr lang="en-US" sz="4000" dirty="0"/>
              <a:t>Your Feet:</a:t>
            </a:r>
          </a:p>
          <a:p>
            <a:pPr lvl="1"/>
            <a:r>
              <a:rPr lang="en-US" sz="4000" dirty="0"/>
              <a:t>We are to avoid </a:t>
            </a:r>
            <a:r>
              <a:rPr lang="en-US" sz="4000" u="sng" dirty="0"/>
              <a:t>paths leading to</a:t>
            </a:r>
            <a:r>
              <a:rPr lang="en-US" sz="4000" dirty="0"/>
              <a:t> sin (Ps. 1:1 / Prov. 1:15)</a:t>
            </a:r>
          </a:p>
        </p:txBody>
      </p:sp>
    </p:spTree>
    <p:extLst>
      <p:ext uri="{BB962C8B-B14F-4D97-AF65-F5344CB8AC3E}">
        <p14:creationId xmlns:p14="http://schemas.microsoft.com/office/powerpoint/2010/main" val="260970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B8E03-1897-BAB2-BD36-949DA4C6A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167640"/>
            <a:ext cx="11948160" cy="6568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“Blessed is the man who </a:t>
            </a:r>
            <a:r>
              <a:rPr lang="en-US" sz="4800" u="sng" dirty="0"/>
              <a:t>walks not in the counsel of the ungodly, Nor stands in the path of sinners</a:t>
            </a:r>
            <a:r>
              <a:rPr lang="en-US" sz="4800" dirty="0"/>
              <a:t>, Nor sits in the seat of the scornful..”</a:t>
            </a:r>
          </a:p>
          <a:p>
            <a:pPr marL="0" indent="0">
              <a:buNone/>
            </a:pPr>
            <a:r>
              <a:rPr lang="en-US" sz="4800" dirty="0"/>
              <a:t>							Psalms 1:1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”My son, do not walk in the way with them, </a:t>
            </a:r>
            <a:r>
              <a:rPr lang="en-US" sz="4800" u="sng" dirty="0"/>
              <a:t>keep your foot from their path</a:t>
            </a:r>
            <a:r>
              <a:rPr lang="en-US" sz="4800" dirty="0"/>
              <a:t>..”</a:t>
            </a:r>
          </a:p>
          <a:p>
            <a:pPr marL="0" indent="0">
              <a:buNone/>
            </a:pPr>
            <a:r>
              <a:rPr lang="en-US" sz="4800" dirty="0"/>
              <a:t>							Proverbs 1:15</a:t>
            </a:r>
          </a:p>
        </p:txBody>
      </p:sp>
    </p:spTree>
    <p:extLst>
      <p:ext uri="{BB962C8B-B14F-4D97-AF65-F5344CB8AC3E}">
        <p14:creationId xmlns:p14="http://schemas.microsoft.com/office/powerpoint/2010/main" val="65691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C87D-2127-1152-E9FF-082669C9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33116"/>
            <a:ext cx="10058400" cy="1609344"/>
          </a:xfrm>
        </p:spPr>
        <p:txBody>
          <a:bodyPr/>
          <a:lstStyle/>
          <a:p>
            <a:r>
              <a:rPr lang="en-US" b="1" u="sng" dirty="0"/>
              <a:t>Old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E710-9796-B481-BCA4-5C514A8C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1544595"/>
            <a:ext cx="11862486" cy="5313405"/>
          </a:xfrm>
        </p:spPr>
        <p:txBody>
          <a:bodyPr>
            <a:noAutofit/>
          </a:bodyPr>
          <a:lstStyle/>
          <a:p>
            <a:r>
              <a:rPr lang="en-US" sz="4000" dirty="0"/>
              <a:t>Exodus 29 – Tasks to Consecrate the Priests</a:t>
            </a:r>
          </a:p>
          <a:p>
            <a:pPr lvl="1"/>
            <a:r>
              <a:rPr lang="en-US" sz="3600" dirty="0"/>
              <a:t>1) Washings (vs 4)</a:t>
            </a:r>
          </a:p>
          <a:p>
            <a:pPr lvl="1"/>
            <a:r>
              <a:rPr lang="en-US" sz="3600" dirty="0"/>
              <a:t>2) Putting on the proper garments (vs 5-6 &amp; 8-9)</a:t>
            </a:r>
          </a:p>
          <a:p>
            <a:pPr lvl="1"/>
            <a:r>
              <a:rPr lang="en-US" sz="3600" dirty="0"/>
              <a:t>3) Anointing with oil (vs 7)</a:t>
            </a:r>
          </a:p>
          <a:p>
            <a:pPr lvl="1"/>
            <a:r>
              <a:rPr lang="en-US" sz="3600" dirty="0"/>
              <a:t>4) Sacrificing (vs 10-19)</a:t>
            </a:r>
          </a:p>
          <a:p>
            <a:pPr lvl="1"/>
            <a:r>
              <a:rPr lang="en-US" sz="3600" dirty="0"/>
              <a:t>5) Anointing with blood(vs 20-21)</a:t>
            </a:r>
          </a:p>
          <a:p>
            <a:pPr lvl="1"/>
            <a:r>
              <a:rPr lang="en-US" sz="3600" dirty="0"/>
              <a:t>6) Eating the sacrificed animal (vs 32)</a:t>
            </a:r>
          </a:p>
        </p:txBody>
      </p:sp>
    </p:spTree>
    <p:extLst>
      <p:ext uri="{BB962C8B-B14F-4D97-AF65-F5344CB8AC3E}">
        <p14:creationId xmlns:p14="http://schemas.microsoft.com/office/powerpoint/2010/main" val="72354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75D0-DE32-0245-06E1-22DBE72C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b="1" u="sng" dirty="0"/>
              <a:t>New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2F724-5917-511B-C8A4-B84E8E26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31" y="1214203"/>
            <a:ext cx="12087069" cy="5643797"/>
          </a:xfrm>
        </p:spPr>
        <p:txBody>
          <a:bodyPr>
            <a:noAutofit/>
          </a:bodyPr>
          <a:lstStyle/>
          <a:p>
            <a:r>
              <a:rPr lang="en-US" sz="4000" dirty="0"/>
              <a:t>Your Ears:</a:t>
            </a:r>
          </a:p>
          <a:p>
            <a:r>
              <a:rPr lang="en-US" sz="4000" dirty="0"/>
              <a:t>Your Hands:</a:t>
            </a:r>
          </a:p>
          <a:p>
            <a:r>
              <a:rPr lang="en-US" sz="4000" dirty="0"/>
              <a:t>Your Feet:</a:t>
            </a:r>
          </a:p>
          <a:p>
            <a:pPr lvl="1"/>
            <a:r>
              <a:rPr lang="en-US" sz="4000" dirty="0"/>
              <a:t>We are to avoid </a:t>
            </a:r>
            <a:r>
              <a:rPr lang="en-US" sz="4000" u="sng" dirty="0"/>
              <a:t>paths leading to</a:t>
            </a:r>
            <a:r>
              <a:rPr lang="en-US" sz="4000" dirty="0"/>
              <a:t> sin (Ps. 1:1 / Prov. 1:15)</a:t>
            </a:r>
          </a:p>
          <a:p>
            <a:pPr lvl="1"/>
            <a:r>
              <a:rPr lang="en-US" sz="4000" dirty="0"/>
              <a:t>We are able to walk a new path through Jesus (Rom. 6:4)</a:t>
            </a:r>
          </a:p>
          <a:p>
            <a:pPr lvl="1"/>
            <a:r>
              <a:rPr lang="en-US" sz="4000" dirty="0"/>
              <a:t>Faithfulness (or lack thereof) is shown by how we walk (Eph. 2:1-2 &amp; 10)</a:t>
            </a:r>
          </a:p>
        </p:txBody>
      </p:sp>
    </p:spTree>
    <p:extLst>
      <p:ext uri="{BB962C8B-B14F-4D97-AF65-F5344CB8AC3E}">
        <p14:creationId xmlns:p14="http://schemas.microsoft.com/office/powerpoint/2010/main" val="120566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E1BB4-E135-40C3-40EC-556802B03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582" y="2118603"/>
            <a:ext cx="12982832" cy="2620793"/>
          </a:xfrm>
        </p:spPr>
        <p:txBody>
          <a:bodyPr/>
          <a:lstStyle/>
          <a:p>
            <a:r>
              <a:rPr lang="en-US" sz="8800" b="1" u="sng" dirty="0"/>
              <a:t>“A royal Priesthood”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49943-ACF0-BB18-BBB8-0E8B4F60C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3362" y="1583679"/>
            <a:ext cx="7891272" cy="1069848"/>
          </a:xfrm>
        </p:spPr>
        <p:txBody>
          <a:bodyPr>
            <a:noAutofit/>
          </a:bodyPr>
          <a:lstStyle/>
          <a:p>
            <a:r>
              <a:rPr lang="en-US" sz="7200" b="1" dirty="0"/>
              <a:t>”YOU ARE…”</a:t>
            </a:r>
          </a:p>
        </p:txBody>
      </p:sp>
    </p:spTree>
    <p:extLst>
      <p:ext uri="{BB962C8B-B14F-4D97-AF65-F5344CB8AC3E}">
        <p14:creationId xmlns:p14="http://schemas.microsoft.com/office/powerpoint/2010/main" val="256669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C87D-2127-1152-E9FF-082669C9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33116"/>
            <a:ext cx="10058400" cy="1609344"/>
          </a:xfrm>
        </p:spPr>
        <p:txBody>
          <a:bodyPr/>
          <a:lstStyle/>
          <a:p>
            <a:r>
              <a:rPr lang="en-US" b="1" u="sng" dirty="0"/>
              <a:t>Old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E710-9796-B481-BCA4-5C514A8C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1544595"/>
            <a:ext cx="11862486" cy="5313405"/>
          </a:xfrm>
        </p:spPr>
        <p:txBody>
          <a:bodyPr>
            <a:noAutofit/>
          </a:bodyPr>
          <a:lstStyle/>
          <a:p>
            <a:r>
              <a:rPr lang="en-US" sz="4000" dirty="0"/>
              <a:t>Exodus 29 – Tasks to Consecrate the Priests</a:t>
            </a:r>
          </a:p>
          <a:p>
            <a:pPr lvl="1"/>
            <a:r>
              <a:rPr lang="en-US" sz="4000" dirty="0"/>
              <a:t>Sacrificing the Consecration Ram</a:t>
            </a:r>
          </a:p>
          <a:p>
            <a:pPr lvl="2"/>
            <a:r>
              <a:rPr lang="en-US" sz="3800" dirty="0"/>
              <a:t>Blood would be placed on Aaron and his sons:</a:t>
            </a:r>
          </a:p>
          <a:p>
            <a:pPr lvl="3"/>
            <a:r>
              <a:rPr lang="en-US" sz="3800" dirty="0"/>
              <a:t>Right Ear Lobe</a:t>
            </a:r>
          </a:p>
          <a:p>
            <a:pPr lvl="3"/>
            <a:r>
              <a:rPr lang="en-US" sz="3800" dirty="0"/>
              <a:t>Right Thumb</a:t>
            </a:r>
          </a:p>
          <a:p>
            <a:pPr lvl="3"/>
            <a:r>
              <a:rPr lang="en-US" sz="3800" dirty="0"/>
              <a:t>Right Big Toe</a:t>
            </a:r>
          </a:p>
          <a:p>
            <a:pPr marL="822960" lvl="3" indent="0">
              <a:buNone/>
            </a:pPr>
            <a:endParaRPr lang="en-US" sz="3800" dirty="0"/>
          </a:p>
          <a:p>
            <a:pPr lvl="1"/>
            <a:r>
              <a:rPr lang="en-US" sz="40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71606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C87D-2127-1152-E9FF-082669C9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33116"/>
            <a:ext cx="10058400" cy="1609344"/>
          </a:xfrm>
        </p:spPr>
        <p:txBody>
          <a:bodyPr/>
          <a:lstStyle/>
          <a:p>
            <a:r>
              <a:rPr lang="en-US" b="1" u="sng" dirty="0"/>
              <a:t>Old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E710-9796-B481-BCA4-5C514A8C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1544595"/>
            <a:ext cx="11862486" cy="5313405"/>
          </a:xfrm>
        </p:spPr>
        <p:txBody>
          <a:bodyPr>
            <a:noAutofit/>
          </a:bodyPr>
          <a:lstStyle/>
          <a:p>
            <a:r>
              <a:rPr lang="en-US" sz="4000" dirty="0"/>
              <a:t>Leviticus 8:22-24</a:t>
            </a:r>
          </a:p>
          <a:p>
            <a:pPr lvl="1"/>
            <a:r>
              <a:rPr lang="en-US" sz="4000" dirty="0"/>
              <a:t>Sacrificing the Consecration Ram</a:t>
            </a:r>
          </a:p>
          <a:p>
            <a:pPr lvl="2"/>
            <a:r>
              <a:rPr lang="en-US" sz="3800" dirty="0"/>
              <a:t>Blood would be placed on Aaron and his sons:</a:t>
            </a:r>
          </a:p>
          <a:p>
            <a:pPr lvl="3"/>
            <a:r>
              <a:rPr lang="en-US" sz="3800" dirty="0"/>
              <a:t>Right Ear Lobe</a:t>
            </a:r>
          </a:p>
          <a:p>
            <a:pPr lvl="3"/>
            <a:r>
              <a:rPr lang="en-US" sz="3800" dirty="0"/>
              <a:t>Right Thumb</a:t>
            </a:r>
          </a:p>
          <a:p>
            <a:pPr lvl="3"/>
            <a:r>
              <a:rPr lang="en-US" sz="3800" dirty="0"/>
              <a:t>Right Big Toe</a:t>
            </a:r>
          </a:p>
          <a:p>
            <a:pPr marL="822960" lvl="3" indent="0">
              <a:buNone/>
            </a:pPr>
            <a:endParaRPr lang="en-US" sz="3800" dirty="0"/>
          </a:p>
          <a:p>
            <a:pPr lvl="1"/>
            <a:r>
              <a:rPr lang="en-US" sz="4000" dirty="0"/>
              <a:t>WHY?</a:t>
            </a:r>
          </a:p>
          <a:p>
            <a:pPr lvl="1"/>
            <a:endParaRPr lang="en-US" sz="3800" dirty="0"/>
          </a:p>
          <a:p>
            <a:pPr lvl="1"/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26573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BA08-903E-E5C4-1E7A-8FB491E1C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b="1" u="sng" dirty="0"/>
              <a:t>Old testament priests</a:t>
            </a:r>
          </a:p>
        </p:txBody>
      </p:sp>
      <p:pic>
        <p:nvPicPr>
          <p:cNvPr id="6" name="Content Placeholder 5" descr="A picture containing text, doll, fabric&#10;&#10;Description automatically generated">
            <a:extLst>
              <a:ext uri="{FF2B5EF4-FFF2-40B4-BE49-F238E27FC236}">
                <a16:creationId xmlns:a16="http://schemas.microsoft.com/office/drawing/2014/main" id="{3C1C58B7-245F-20F4-1F2E-8F7599A329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59" y="0"/>
            <a:ext cx="4511041" cy="692232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AB3AF-8275-F549-2092-F296081BD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832" y="1280160"/>
            <a:ext cx="7526127" cy="5577840"/>
          </a:xfrm>
        </p:spPr>
        <p:txBody>
          <a:bodyPr>
            <a:noAutofit/>
          </a:bodyPr>
          <a:lstStyle/>
          <a:p>
            <a:r>
              <a:rPr lang="en-US" sz="4400" dirty="0"/>
              <a:t>Right Ear Lobe = Hear the Word of the Lord!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Right Thumb = Do What the Lord Says to Do!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Right Big Toe= Follow the Lords Path!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A93649B-7383-5F32-FF57-24E3B6B73FBB}"/>
                  </a:ext>
                </a:extLst>
              </p14:cNvPr>
              <p14:cNvContentPartPr/>
              <p14:nvPr/>
            </p14:nvContentPartPr>
            <p14:xfrm>
              <a:off x="9444452" y="821626"/>
              <a:ext cx="229680" cy="1918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A93649B-7383-5F32-FF57-24E3B6B73F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35452" y="812986"/>
                <a:ext cx="247320" cy="20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883F1D7-4071-F79A-7DA4-FFE50DF10D18}"/>
                  </a:ext>
                </a:extLst>
              </p14:cNvPr>
              <p14:cNvContentPartPr/>
              <p14:nvPr/>
            </p14:nvContentPartPr>
            <p14:xfrm>
              <a:off x="9072932" y="3880906"/>
              <a:ext cx="173160" cy="1260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883F1D7-4071-F79A-7DA4-FFE50DF10D1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064292" y="3871906"/>
                <a:ext cx="19080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2CBFED9-0DA6-EC2B-AAE6-D05B8573EF99}"/>
                  </a:ext>
                </a:extLst>
              </p14:cNvPr>
              <p14:cNvContentPartPr/>
              <p14:nvPr/>
            </p14:nvContentPartPr>
            <p14:xfrm>
              <a:off x="9729572" y="6716266"/>
              <a:ext cx="203760" cy="1987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2CBFED9-0DA6-EC2B-AAE6-D05B8573EF9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720932" y="6707626"/>
                <a:ext cx="221400" cy="21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852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C87D-2127-1152-E9FF-082669C9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33116"/>
            <a:ext cx="10058400" cy="1609344"/>
          </a:xfrm>
        </p:spPr>
        <p:txBody>
          <a:bodyPr/>
          <a:lstStyle/>
          <a:p>
            <a:r>
              <a:rPr lang="en-US" b="1" u="sng" dirty="0"/>
              <a:t>Old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E710-9796-B481-BCA4-5C514A8C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1544595"/>
            <a:ext cx="11862486" cy="5313405"/>
          </a:xfrm>
        </p:spPr>
        <p:txBody>
          <a:bodyPr>
            <a:noAutofit/>
          </a:bodyPr>
          <a:lstStyle/>
          <a:p>
            <a:r>
              <a:rPr lang="en-US" sz="6000" dirty="0"/>
              <a:t>Priests were to: (Deut. 33:6-8)</a:t>
            </a:r>
          </a:p>
          <a:p>
            <a:pPr marL="0" indent="0">
              <a:buNone/>
            </a:pPr>
            <a:endParaRPr lang="en-US" sz="5400" dirty="0"/>
          </a:p>
          <a:p>
            <a:pPr lvl="1"/>
            <a:r>
              <a:rPr lang="en-US" sz="5400" dirty="0"/>
              <a:t>Trust in God’s Word</a:t>
            </a:r>
          </a:p>
          <a:p>
            <a:pPr lvl="1"/>
            <a:r>
              <a:rPr lang="en-US" sz="5400" dirty="0"/>
              <a:t>Follow God’s Word</a:t>
            </a:r>
          </a:p>
          <a:p>
            <a:pPr lvl="1"/>
            <a:r>
              <a:rPr lang="en-US" sz="5400" dirty="0"/>
              <a:t>Teach &amp;. Lead the Israelites </a:t>
            </a:r>
          </a:p>
          <a:p>
            <a:pPr lvl="1"/>
            <a:endParaRPr lang="en-US" sz="3800" dirty="0"/>
          </a:p>
          <a:p>
            <a:pPr lvl="1"/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6930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C87D-2127-1152-E9FF-082669C9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33116"/>
            <a:ext cx="10058400" cy="1609344"/>
          </a:xfrm>
        </p:spPr>
        <p:txBody>
          <a:bodyPr/>
          <a:lstStyle/>
          <a:p>
            <a:r>
              <a:rPr lang="en-US" b="1" u="sng" dirty="0"/>
              <a:t>New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E710-9796-B481-BCA4-5C514A8C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1544595"/>
            <a:ext cx="11862486" cy="5313405"/>
          </a:xfrm>
        </p:spPr>
        <p:txBody>
          <a:bodyPr>
            <a:noAutofit/>
          </a:bodyPr>
          <a:lstStyle/>
          <a:p>
            <a:pPr lvl="1"/>
            <a:r>
              <a:rPr lang="en-US" sz="3800" dirty="0"/>
              <a:t>Our Great High Priest – Jesus Christ</a:t>
            </a:r>
          </a:p>
          <a:p>
            <a:pPr lvl="2"/>
            <a:r>
              <a:rPr lang="en-US" sz="3600" dirty="0"/>
              <a:t>Hebrews 5:1-10</a:t>
            </a:r>
          </a:p>
          <a:p>
            <a:pPr lvl="2"/>
            <a:endParaRPr lang="en-US" sz="3600" dirty="0"/>
          </a:p>
          <a:p>
            <a:pPr lvl="1"/>
            <a:r>
              <a:rPr lang="en-US" sz="3800" dirty="0"/>
              <a:t>Priests = The Saints / Followers of Christ</a:t>
            </a:r>
          </a:p>
          <a:p>
            <a:pPr lvl="2"/>
            <a:r>
              <a:rPr lang="en-US" sz="3600" dirty="0"/>
              <a:t>Rev. 1:5-6</a:t>
            </a:r>
          </a:p>
          <a:p>
            <a:pPr lvl="1"/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01040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0278B8-2935-38A1-AA03-67CE4E345EC5}"/>
              </a:ext>
            </a:extLst>
          </p:cNvPr>
          <p:cNvSpPr txBox="1"/>
          <p:nvPr/>
        </p:nvSpPr>
        <p:spPr>
          <a:xfrm>
            <a:off x="314793" y="359764"/>
            <a:ext cx="1167733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“.. To Him who loved us and washed us from our sins in His own blood and has made us kings and </a:t>
            </a:r>
            <a:r>
              <a:rPr lang="en-US" sz="5400" u="sng" dirty="0"/>
              <a:t>priests</a:t>
            </a:r>
            <a:r>
              <a:rPr lang="en-US" sz="5400" dirty="0"/>
              <a:t> </a:t>
            </a:r>
            <a:r>
              <a:rPr lang="en-US" sz="5400" u="sng" dirty="0"/>
              <a:t>to His God </a:t>
            </a:r>
            <a:r>
              <a:rPr lang="en-US" sz="5400" dirty="0"/>
              <a:t>and Father, to Him be glory and dominion forever and ever. Amen”</a:t>
            </a:r>
          </a:p>
          <a:p>
            <a:r>
              <a:rPr lang="en-US" sz="5400" dirty="0"/>
              <a:t>									Rev. 1:5-6</a:t>
            </a:r>
          </a:p>
          <a:p>
            <a:r>
              <a:rPr lang="en-US" dirty="0"/>
              <a:t>									</a:t>
            </a:r>
          </a:p>
        </p:txBody>
      </p:sp>
    </p:spTree>
    <p:extLst>
      <p:ext uri="{BB962C8B-B14F-4D97-AF65-F5344CB8AC3E}">
        <p14:creationId xmlns:p14="http://schemas.microsoft.com/office/powerpoint/2010/main" val="3211534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C87D-2127-1152-E9FF-082669C9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5" y="33116"/>
            <a:ext cx="10058400" cy="1609344"/>
          </a:xfrm>
        </p:spPr>
        <p:txBody>
          <a:bodyPr/>
          <a:lstStyle/>
          <a:p>
            <a:r>
              <a:rPr lang="en-US" b="1" u="sng" dirty="0"/>
              <a:t>New testament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E710-9796-B481-BCA4-5C514A8C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1544595"/>
            <a:ext cx="11862486" cy="5313405"/>
          </a:xfrm>
        </p:spPr>
        <p:txBody>
          <a:bodyPr>
            <a:noAutofit/>
          </a:bodyPr>
          <a:lstStyle/>
          <a:p>
            <a:pPr lvl="1"/>
            <a:r>
              <a:rPr lang="en-US" sz="3800" dirty="0"/>
              <a:t>The Blood Has Been Applied to NT Priests!</a:t>
            </a:r>
          </a:p>
          <a:p>
            <a:pPr lvl="2"/>
            <a:r>
              <a:rPr lang="en-US" sz="3400" dirty="0"/>
              <a:t>It cleanses us (Eph. 1:7 / 1 John 1:7)</a:t>
            </a:r>
          </a:p>
          <a:p>
            <a:pPr marL="274320" lvl="1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45020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133</TotalTime>
  <Words>959</Words>
  <Application>Microsoft Macintosh PowerPoint</Application>
  <PresentationFormat>Widescreen</PresentationFormat>
  <Paragraphs>109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Rockwell</vt:lpstr>
      <vt:lpstr>Rockwell Condensed</vt:lpstr>
      <vt:lpstr>Rockwell Extra Bold</vt:lpstr>
      <vt:lpstr>Wingdings</vt:lpstr>
      <vt:lpstr>Wood Type</vt:lpstr>
      <vt:lpstr>“A royal Priesthood”</vt:lpstr>
      <vt:lpstr>Old testament priests</vt:lpstr>
      <vt:lpstr>Old testament priests</vt:lpstr>
      <vt:lpstr>Old testament priests</vt:lpstr>
      <vt:lpstr>Old testament priests</vt:lpstr>
      <vt:lpstr>Old testament priests</vt:lpstr>
      <vt:lpstr>New testament priests</vt:lpstr>
      <vt:lpstr>PowerPoint Presentation</vt:lpstr>
      <vt:lpstr>New testament priests</vt:lpstr>
      <vt:lpstr>PowerPoint Presentation</vt:lpstr>
      <vt:lpstr>New testament priests</vt:lpstr>
      <vt:lpstr>PowerPoint Presentation</vt:lpstr>
      <vt:lpstr>New testament priests</vt:lpstr>
      <vt:lpstr>New Testament priests</vt:lpstr>
      <vt:lpstr>New Testament priests</vt:lpstr>
      <vt:lpstr>New Testament priests</vt:lpstr>
      <vt:lpstr>PowerPoint Presentation</vt:lpstr>
      <vt:lpstr>New Testament priests</vt:lpstr>
      <vt:lpstr>PowerPoint Presentation</vt:lpstr>
      <vt:lpstr>New Testament priests</vt:lpstr>
      <vt:lpstr>“A royal Priesthood”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royal Priesthood”</dc:title>
  <dc:creator>AJ Price</dc:creator>
  <cp:lastModifiedBy>AJ Price</cp:lastModifiedBy>
  <cp:revision>1</cp:revision>
  <dcterms:created xsi:type="dcterms:W3CDTF">2023-03-12T03:34:41Z</dcterms:created>
  <dcterms:modified xsi:type="dcterms:W3CDTF">2023-03-12T05:48:01Z</dcterms:modified>
</cp:coreProperties>
</file>