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CFBE-3CE3-A64F-B4D9-7E629D356AD1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8A797-18BD-C949-8A79-894434A5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22BB31B-AAC5-1240-B7A9-6D3C91F2B139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E2B46B8-DB48-4D4F-A82C-7CB3DC3FD7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Matthew 5-7</a:t>
            </a:r>
          </a:p>
          <a:p>
            <a:endParaRPr lang="en-US" sz="2800" dirty="0"/>
          </a:p>
          <a:p>
            <a:r>
              <a:rPr lang="en-US" sz="2800" i="1" dirty="0" smtClean="0"/>
              <a:t>“best known, least understood and least practiced of all Jesus’ teachings”</a:t>
            </a:r>
            <a:endParaRPr lang="en-US" sz="2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Sermon on the mount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439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of the sermon – true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Righteousness of the Pharisees was not the righteousness of God</a:t>
            </a:r>
          </a:p>
          <a:p>
            <a:pPr lvl="1"/>
            <a:r>
              <a:rPr lang="en-US" sz="2800" dirty="0" smtClean="0"/>
              <a:t>Not an issue of effort or quantity but rather quality</a:t>
            </a:r>
          </a:p>
          <a:p>
            <a:pPr lvl="1"/>
            <a:r>
              <a:rPr lang="en-US" sz="2800" dirty="0" smtClean="0"/>
              <a:t>Give alms – but to be seen</a:t>
            </a:r>
          </a:p>
          <a:p>
            <a:pPr lvl="1"/>
            <a:r>
              <a:rPr lang="en-US" sz="2800" dirty="0" smtClean="0"/>
              <a:t>Make long prayers – but to be heard</a:t>
            </a:r>
          </a:p>
          <a:p>
            <a:pPr lvl="1"/>
            <a:r>
              <a:rPr lang="en-US" sz="2800" dirty="0" smtClean="0"/>
              <a:t>Their righteousness was hypocritical and self righteousness and rooted in their traditions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91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not established because of how many or who defines it</a:t>
            </a:r>
          </a:p>
          <a:p>
            <a:r>
              <a:rPr lang="en-US" sz="2800" dirty="0" smtClean="0"/>
              <a:t>Is not determined by who makes the greatest sacrifices </a:t>
            </a:r>
          </a:p>
          <a:p>
            <a:r>
              <a:rPr lang="en-US" sz="2800" dirty="0" smtClean="0"/>
              <a:t>Is not determined by self-appointed experts and defenders of all things pious</a:t>
            </a:r>
          </a:p>
          <a:p>
            <a:r>
              <a:rPr lang="en-US" sz="2800" dirty="0" smtClean="0"/>
              <a:t>Is not established by falling in line with customs and attitudes that keeps in favor with certain groups or respected persons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51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principle of the Jesus’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Proper attitude and relationship with the word of God</a:t>
            </a:r>
          </a:p>
          <a:p>
            <a:endParaRPr lang="en-US" sz="2800" dirty="0"/>
          </a:p>
          <a:p>
            <a:r>
              <a:rPr lang="en-US" sz="2800" dirty="0" smtClean="0"/>
              <a:t>Proper attitude and relationship with other people</a:t>
            </a:r>
          </a:p>
          <a:p>
            <a:endParaRPr lang="en-US" sz="2800" dirty="0"/>
          </a:p>
          <a:p>
            <a:r>
              <a:rPr lang="en-US" sz="2800" dirty="0" smtClean="0"/>
              <a:t>Proper attitude and relationship with God your Father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468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and attitude toward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“Did not come to destroy the Law, but to fulfill the Law</a:t>
            </a:r>
          </a:p>
          <a:p>
            <a:r>
              <a:rPr lang="en-US" sz="2800" dirty="0" smtClean="0"/>
              <a:t>“Not one jot or tittle shall depart until all be fulfilled</a:t>
            </a:r>
          </a:p>
          <a:p>
            <a:r>
              <a:rPr lang="en-US" sz="2800" dirty="0" smtClean="0"/>
              <a:t>“He who breaks the least commandments shall be called least in the kingdom</a:t>
            </a:r>
          </a:p>
          <a:p>
            <a:r>
              <a:rPr lang="en-US" sz="2800" dirty="0" smtClean="0"/>
              <a:t>“He who does them and teaches them shall be called great”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05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Relationship and attitude toward other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Jesus begins in v21 and gives a series of 6 contrast </a:t>
            </a:r>
          </a:p>
          <a:p>
            <a:r>
              <a:rPr lang="en-US" sz="2800" b="1" dirty="0" smtClean="0"/>
              <a:t>Notice the contrast is between: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FFFF00"/>
                </a:solidFill>
              </a:rPr>
              <a:t>“You have heard it said…”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FFFF00"/>
                </a:solidFill>
              </a:rPr>
              <a:t>vs.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FFFF00"/>
                </a:solidFill>
              </a:rPr>
              <a:t>“But I say unto you…”</a:t>
            </a:r>
          </a:p>
        </p:txBody>
      </p:sp>
    </p:spTree>
    <p:extLst>
      <p:ext uri="{BB962C8B-B14F-4D97-AF65-F5344CB8AC3E}">
        <p14:creationId xmlns:p14="http://schemas.microsoft.com/office/powerpoint/2010/main" val="265795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of our human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you cannot do to harm others…</a:t>
            </a:r>
          </a:p>
          <a:p>
            <a:endParaRPr lang="en-US" sz="2800" dirty="0"/>
          </a:p>
          <a:p>
            <a:r>
              <a:rPr lang="en-US" sz="2800" dirty="0" smtClean="0"/>
              <a:t>What you don’t do if others hurt you…</a:t>
            </a:r>
          </a:p>
          <a:p>
            <a:endParaRPr lang="en-US" sz="2800" dirty="0"/>
          </a:p>
          <a:p>
            <a:r>
              <a:rPr lang="en-US" sz="2800" dirty="0" smtClean="0"/>
              <a:t>What you must do toward those who would harm you…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177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heard, but I say unto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v21 – You shall not murder, but I say unto you…</a:t>
            </a:r>
          </a:p>
          <a:p>
            <a:r>
              <a:rPr lang="en-US" sz="2800" dirty="0" smtClean="0"/>
              <a:t>v27 – You shall not commit adultery but I say unto you…</a:t>
            </a:r>
          </a:p>
          <a:p>
            <a:r>
              <a:rPr lang="en-US" sz="2800" dirty="0" smtClean="0"/>
              <a:t>v31 – It has been said, whoever divorces his wife let him give her a certificate of divorce, but I say unto you…</a:t>
            </a:r>
          </a:p>
        </p:txBody>
      </p:sp>
    </p:spTree>
    <p:extLst>
      <p:ext uri="{BB962C8B-B14F-4D97-AF65-F5344CB8AC3E}">
        <p14:creationId xmlns:p14="http://schemas.microsoft.com/office/powerpoint/2010/main" val="25246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23</TotalTime>
  <Words>362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Sermon on the mount</vt:lpstr>
      <vt:lpstr>Heart of the sermon – true righteousness</vt:lpstr>
      <vt:lpstr>True Righteousness</vt:lpstr>
      <vt:lpstr>Three principle of the Jesus’ teaching</vt:lpstr>
      <vt:lpstr>Relationship and attitude toward the word of God</vt:lpstr>
      <vt:lpstr>Relationship and attitude toward other people</vt:lpstr>
      <vt:lpstr>Ethics of our human relationships</vt:lpstr>
      <vt:lpstr>You have heard, but I say unto you…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on the mount</dc:title>
  <dc:creator>Kimberly Harbin</dc:creator>
  <cp:lastModifiedBy>Kimberly Harbin</cp:lastModifiedBy>
  <cp:revision>3</cp:revision>
  <cp:lastPrinted>2022-10-23T13:35:57Z</cp:lastPrinted>
  <dcterms:created xsi:type="dcterms:W3CDTF">2022-10-23T13:13:11Z</dcterms:created>
  <dcterms:modified xsi:type="dcterms:W3CDTF">2022-10-23T13:36:57Z</dcterms:modified>
</cp:coreProperties>
</file>