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9/7/22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9/7/22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9/7/22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9/7/22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9/7/22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9/7/22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9/7/22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9/7/22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were we?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4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Too Hard</a:t>
            </a:r>
          </a:p>
          <a:p>
            <a:r>
              <a:rPr lang="en-US" sz="2400" dirty="0" smtClean="0"/>
              <a:t>Can’t Understand</a:t>
            </a:r>
          </a:p>
          <a:p>
            <a:r>
              <a:rPr lang="en-US" sz="2400" dirty="0" smtClean="0"/>
              <a:t>Don’t Have Time</a:t>
            </a:r>
          </a:p>
          <a:p>
            <a:r>
              <a:rPr lang="en-US" sz="2400" dirty="0" smtClean="0"/>
              <a:t>Don’t Know How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study the bible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8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974"/>
            <a:ext cx="7924800" cy="1143000"/>
          </a:xfrm>
        </p:spPr>
        <p:txBody>
          <a:bodyPr/>
          <a:lstStyle/>
          <a:p>
            <a:r>
              <a:rPr lang="en-US" sz="3200" b="1" dirty="0" smtClean="0"/>
              <a:t>The need for study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03144"/>
            <a:ext cx="7924800" cy="476719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learn more about the Bible</a:t>
            </a:r>
          </a:p>
          <a:p>
            <a:r>
              <a:rPr lang="en-US" sz="2800" dirty="0" smtClean="0"/>
              <a:t>To learn more about the will of God</a:t>
            </a:r>
          </a:p>
          <a:p>
            <a:r>
              <a:rPr lang="en-US" sz="2800" dirty="0" smtClean="0"/>
              <a:t>Get to heaven</a:t>
            </a:r>
          </a:p>
          <a:p>
            <a:r>
              <a:rPr lang="en-US" sz="2800" dirty="0" smtClean="0"/>
              <a:t>To stay out of hell</a:t>
            </a:r>
          </a:p>
          <a:p>
            <a:endParaRPr lang="en-US" sz="2800" dirty="0"/>
          </a:p>
          <a:p>
            <a:r>
              <a:rPr lang="en-US" sz="2800" dirty="0" smtClean="0"/>
              <a:t>We need to be able to teach others these eternal spiritual truths.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334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aspects of biblical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Formal Capacity – Eph. 4:11</a:t>
            </a:r>
          </a:p>
          <a:p>
            <a:pPr lvl="1"/>
            <a:r>
              <a:rPr lang="en-US" sz="2800" dirty="0" smtClean="0"/>
              <a:t>apostles</a:t>
            </a:r>
          </a:p>
          <a:p>
            <a:pPr lvl="1"/>
            <a:r>
              <a:rPr lang="en-US" sz="2800" dirty="0" smtClean="0"/>
              <a:t>prophets</a:t>
            </a:r>
          </a:p>
          <a:p>
            <a:pPr lvl="1"/>
            <a:r>
              <a:rPr lang="en-US" sz="2800" dirty="0" smtClean="0"/>
              <a:t>evangelists</a:t>
            </a:r>
          </a:p>
          <a:p>
            <a:pPr lvl="1"/>
            <a:r>
              <a:rPr lang="en-US" sz="2800" dirty="0" smtClean="0"/>
              <a:t>pastors</a:t>
            </a:r>
          </a:p>
          <a:p>
            <a:pPr lvl="1"/>
            <a:r>
              <a:rPr lang="en-US" sz="2800" dirty="0" smtClean="0"/>
              <a:t>teachers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435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Aspects of biblical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Informal Capacity </a:t>
            </a:r>
          </a:p>
          <a:p>
            <a:pPr lvl="1"/>
            <a:r>
              <a:rPr lang="en-US" sz="2800" dirty="0" smtClean="0"/>
              <a:t>parents – Eph. 6:4</a:t>
            </a:r>
          </a:p>
          <a:p>
            <a:pPr lvl="1"/>
            <a:r>
              <a:rPr lang="en-US" sz="2800" dirty="0" smtClean="0"/>
              <a:t>older Christians to younger Christians – Titus 2</a:t>
            </a:r>
          </a:p>
          <a:p>
            <a:pPr lvl="1"/>
            <a:r>
              <a:rPr lang="en-US" sz="2800" dirty="0" smtClean="0"/>
              <a:t>Christians toward non-Christians – Col. 4:5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3302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974"/>
            <a:ext cx="7924800" cy="974208"/>
          </a:xfrm>
        </p:spPr>
        <p:txBody>
          <a:bodyPr/>
          <a:lstStyle/>
          <a:p>
            <a:r>
              <a:rPr lang="en-US" dirty="0" smtClean="0"/>
              <a:t>Process of biblical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73235"/>
            <a:ext cx="7924800" cy="501462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 Standard Set – Ezra 7:10</a:t>
            </a:r>
          </a:p>
          <a:p>
            <a:pPr lvl="1"/>
            <a:r>
              <a:rPr lang="en-US" sz="2800" dirty="0" smtClean="0"/>
              <a:t>prepared his heart</a:t>
            </a:r>
          </a:p>
          <a:p>
            <a:pPr lvl="1"/>
            <a:r>
              <a:rPr lang="en-US" sz="2800" dirty="0" smtClean="0"/>
              <a:t>to seek the law</a:t>
            </a:r>
          </a:p>
          <a:p>
            <a:pPr lvl="1"/>
            <a:r>
              <a:rPr lang="en-US" sz="2800" dirty="0" smtClean="0"/>
              <a:t>to do it </a:t>
            </a:r>
          </a:p>
          <a:p>
            <a:pPr lvl="1"/>
            <a:r>
              <a:rPr lang="en-US" sz="2800" dirty="0" smtClean="0"/>
              <a:t>to teach it</a:t>
            </a:r>
            <a:endParaRPr lang="en-US" sz="2800" dirty="0"/>
          </a:p>
          <a:p>
            <a:r>
              <a:rPr lang="en-US" sz="2800" dirty="0" smtClean="0"/>
              <a:t>There are no short-cuts to this process. No step can be bypassed and be successful</a:t>
            </a:r>
          </a:p>
          <a:p>
            <a:r>
              <a:rPr lang="en-US" sz="2800" dirty="0" smtClean="0"/>
              <a:t>Deut. 6:1-6</a:t>
            </a:r>
          </a:p>
          <a:p>
            <a:r>
              <a:rPr lang="en-US" sz="2800" dirty="0" smtClean="0"/>
              <a:t>2 Tim. 2:15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377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6632"/>
          </a:xfrm>
        </p:spPr>
        <p:txBody>
          <a:bodyPr/>
          <a:lstStyle/>
          <a:p>
            <a:r>
              <a:rPr lang="en-US" dirty="0" smtClean="0"/>
              <a:t>Big Picture of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73235"/>
            <a:ext cx="7924800" cy="503112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Bible is a single story that is told in 5 episodes</a:t>
            </a:r>
          </a:p>
          <a:p>
            <a:pPr marL="857250" lvl="1" indent="-457200"/>
            <a:r>
              <a:rPr lang="en-US" sz="2400" dirty="0" smtClean="0"/>
              <a:t>Creation (Gen. 1-2) (Gen. 1:26)</a:t>
            </a:r>
          </a:p>
          <a:p>
            <a:pPr marL="857250" lvl="1" indent="-457200"/>
            <a:r>
              <a:rPr lang="en-US" sz="2400" dirty="0" smtClean="0"/>
              <a:t>The Fall (Gen. 3-11) –Destruction of Relationships</a:t>
            </a:r>
          </a:p>
          <a:p>
            <a:pPr marL="857250" lvl="1" indent="-457200"/>
            <a:r>
              <a:rPr lang="en-US" sz="2400" dirty="0" smtClean="0"/>
              <a:t>Reconciliation (Gen. 12 – Gospels/ Jesus)</a:t>
            </a:r>
          </a:p>
          <a:p>
            <a:pPr marL="1257300" lvl="2" indent="-457200"/>
            <a:r>
              <a:rPr lang="en-US" sz="2400" dirty="0" smtClean="0"/>
              <a:t>A Family (Abraham)</a:t>
            </a:r>
          </a:p>
          <a:p>
            <a:pPr marL="1257300" lvl="2" indent="-457200"/>
            <a:r>
              <a:rPr lang="en-US" sz="2400" dirty="0" smtClean="0"/>
              <a:t>Becomes a nation  (Israel)</a:t>
            </a:r>
          </a:p>
          <a:p>
            <a:pPr marL="1257300" lvl="2" indent="-457200"/>
            <a:r>
              <a:rPr lang="en-US" sz="2400" dirty="0" smtClean="0"/>
              <a:t>Becomes a kingdom (Israel/ Judah)</a:t>
            </a:r>
          </a:p>
          <a:p>
            <a:pPr marL="1257300" lvl="2" indent="-457200"/>
            <a:r>
              <a:rPr lang="en-US" sz="2400" dirty="0" smtClean="0"/>
              <a:t>Spiritual King – Jesus</a:t>
            </a:r>
          </a:p>
          <a:p>
            <a:pPr marL="857250" lvl="1" indent="-457200"/>
            <a:r>
              <a:rPr lang="en-US" sz="2400" dirty="0" smtClean="0"/>
              <a:t>The Church (Acts – Revelation)</a:t>
            </a:r>
          </a:p>
          <a:p>
            <a:pPr marL="857250" lvl="1" indent="-457200"/>
            <a:r>
              <a:rPr lang="en-US" sz="2400" dirty="0" smtClean="0"/>
              <a:t>Heaven</a:t>
            </a:r>
          </a:p>
          <a:p>
            <a:pPr marL="857250" lvl="1" indent="-45720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7218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709306"/>
          </a:xfrm>
        </p:spPr>
        <p:txBody>
          <a:bodyPr/>
          <a:lstStyle/>
          <a:p>
            <a:r>
              <a:rPr lang="en-US" dirty="0" smtClean="0"/>
              <a:t>Three Principles of Bible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14425" y="857764"/>
            <a:ext cx="8774941" cy="522907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Observation</a:t>
            </a:r>
          </a:p>
          <a:p>
            <a:pPr lvl="1"/>
            <a:r>
              <a:rPr lang="en-US" sz="2800" dirty="0" smtClean="0"/>
              <a:t>who, what, where, when</a:t>
            </a:r>
          </a:p>
          <a:p>
            <a:r>
              <a:rPr lang="en-US" sz="2800" dirty="0" smtClean="0"/>
              <a:t>Interpretation</a:t>
            </a:r>
          </a:p>
          <a:p>
            <a:pPr lvl="1"/>
            <a:r>
              <a:rPr lang="en-US" sz="2800" dirty="0" smtClean="0"/>
              <a:t>Context</a:t>
            </a:r>
          </a:p>
          <a:p>
            <a:pPr lvl="2"/>
            <a:r>
              <a:rPr lang="en-US" sz="2800" dirty="0" smtClean="0"/>
              <a:t>Historical</a:t>
            </a:r>
          </a:p>
          <a:p>
            <a:pPr lvl="2"/>
            <a:r>
              <a:rPr lang="en-US" sz="2800" dirty="0" smtClean="0"/>
              <a:t>Cultural</a:t>
            </a:r>
          </a:p>
          <a:p>
            <a:pPr lvl="2"/>
            <a:r>
              <a:rPr lang="en-US" sz="2800" dirty="0" smtClean="0"/>
              <a:t>Literary or Biblical (Immediate or Broad Context)</a:t>
            </a:r>
          </a:p>
          <a:p>
            <a:r>
              <a:rPr lang="en-US" sz="2800" dirty="0" smtClean="0"/>
              <a:t>Application</a:t>
            </a:r>
          </a:p>
          <a:p>
            <a:pPr lvl="1"/>
            <a:r>
              <a:rPr lang="en-US" sz="2800" dirty="0" smtClean="0"/>
              <a:t>What did it mean to original recipients</a:t>
            </a:r>
          </a:p>
          <a:p>
            <a:pPr lvl="1"/>
            <a:r>
              <a:rPr lang="en-US" sz="2800" dirty="0" smtClean="0"/>
              <a:t>What does it mean to me</a:t>
            </a:r>
          </a:p>
          <a:p>
            <a:pPr lvl="1"/>
            <a:r>
              <a:rPr lang="en-US" sz="2800" dirty="0" smtClean="0"/>
              <a:t>What’s the same or what’s difference about the circumstances</a:t>
            </a:r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0547249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33</TotalTime>
  <Words>300</Words>
  <Application>Microsoft Macintosh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Where were we?</vt:lpstr>
      <vt:lpstr>how to study the bible</vt:lpstr>
      <vt:lpstr>The need for study</vt:lpstr>
      <vt:lpstr>Two aspects of biblical teaching</vt:lpstr>
      <vt:lpstr>Two Aspects of biblical teaching</vt:lpstr>
      <vt:lpstr>Process of biblical teaching</vt:lpstr>
      <vt:lpstr>Big Picture of the bible</vt:lpstr>
      <vt:lpstr>Three Principles of Bible Study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were we?</dc:title>
  <dc:creator>Kimberly Harbin</dc:creator>
  <cp:lastModifiedBy>Kimberly Harbin</cp:lastModifiedBy>
  <cp:revision>4</cp:revision>
  <dcterms:created xsi:type="dcterms:W3CDTF">2022-09-07T23:07:02Z</dcterms:created>
  <dcterms:modified xsi:type="dcterms:W3CDTF">2022-09-07T23:40:06Z</dcterms:modified>
</cp:coreProperties>
</file>