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60" r:id="rId2"/>
    <p:sldId id="259" r:id="rId3"/>
    <p:sldId id="257" r:id="rId4"/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DB5BB-B765-B44F-AE54-0CD26CB787E8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2A27E-C1CB-FE48-8369-206F2C4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2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2A27E-C1CB-FE48-8369-206F2C4C8A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9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669-DAB8-C24C-B2FB-B38A65B1648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91-26FB-9B4D-B646-08F047FD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3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669-DAB8-C24C-B2FB-B38A65B1648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91-26FB-9B4D-B646-08F047FD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5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669-DAB8-C24C-B2FB-B38A65B1648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91-26FB-9B4D-B646-08F047FD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669-DAB8-C24C-B2FB-B38A65B1648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91-26FB-9B4D-B646-08F047FD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0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669-DAB8-C24C-B2FB-B38A65B1648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91-26FB-9B4D-B646-08F047FD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669-DAB8-C24C-B2FB-B38A65B1648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91-26FB-9B4D-B646-08F047FD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9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669-DAB8-C24C-B2FB-B38A65B1648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91-26FB-9B4D-B646-08F047FD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6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669-DAB8-C24C-B2FB-B38A65B1648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91-26FB-9B4D-B646-08F047FD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2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669-DAB8-C24C-B2FB-B38A65B1648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91-26FB-9B4D-B646-08F047FD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2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669-DAB8-C24C-B2FB-B38A65B1648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91-26FB-9B4D-B646-08F047FD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6669-DAB8-C24C-B2FB-B38A65B1648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0691-26FB-9B4D-B646-08F047FD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06669-DAB8-C24C-B2FB-B38A65B1648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E0691-26FB-9B4D-B646-08F047FD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6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18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046C-E74E-3BF3-6A5B-769E7063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en-US" sz="3200" b="1" dirty="0"/>
              <a:t>Why did Jesus call the child?</a:t>
            </a:r>
          </a:p>
          <a:p>
            <a:pPr marL="514350" indent="-514350" algn="ctr">
              <a:buAutoNum type="arabicPeriod"/>
            </a:pPr>
            <a:endParaRPr lang="en-US" sz="3200" dirty="0"/>
          </a:p>
          <a:p>
            <a:pPr marL="514350" indent="-514350">
              <a:buAutoNum type="alphaUcParenR" startAt="2"/>
            </a:pPr>
            <a:r>
              <a:rPr lang="en-US" sz="3200" u="sng" dirty="0"/>
              <a:t>He wanted to save the  “children” from danger.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When Jesus looked at this child, He saw a small frame that was controlled by a huge heart. </a:t>
            </a:r>
          </a:p>
          <a:p>
            <a:endParaRPr lang="en-US" sz="3200" dirty="0"/>
          </a:p>
          <a:p>
            <a:r>
              <a:rPr lang="en-US" sz="3200" dirty="0"/>
              <a:t>He saw humility and surrender</a:t>
            </a:r>
          </a:p>
          <a:p>
            <a:endParaRPr lang="en-US" sz="3200" dirty="0"/>
          </a:p>
          <a:p>
            <a:r>
              <a:rPr lang="en-US" sz="3200" dirty="0"/>
              <a:t>He saw someone who was willing to be helped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The disciples however… were not near as willing to come as they were arguing about greatness. </a:t>
            </a:r>
          </a:p>
        </p:txBody>
      </p:sp>
    </p:spTree>
    <p:extLst>
      <p:ext uri="{BB962C8B-B14F-4D97-AF65-F5344CB8AC3E}">
        <p14:creationId xmlns:p14="http://schemas.microsoft.com/office/powerpoint/2010/main" val="125049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046C-E74E-3BF3-6A5B-769E7063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2. Why did the child come to Jesus?</a:t>
            </a:r>
          </a:p>
          <a:p>
            <a:pPr marL="0" indent="0" algn="ctr">
              <a:buNone/>
            </a:pPr>
            <a:endParaRPr lang="en-US" sz="3200" b="1" dirty="0"/>
          </a:p>
          <a:p>
            <a:r>
              <a:rPr lang="en-US" sz="3200" dirty="0"/>
              <a:t>Because the child was “humble”</a:t>
            </a:r>
          </a:p>
          <a:p>
            <a:endParaRPr lang="en-US" sz="3200" dirty="0"/>
          </a:p>
          <a:p>
            <a:r>
              <a:rPr lang="en-US" sz="3200" u="sng" dirty="0"/>
              <a:t>Humility allows you to approach the bosom of Jesus.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Isaiah 57:15 </a:t>
            </a:r>
            <a:r>
              <a:rPr lang="en-US" sz="3200" dirty="0"/>
              <a:t>For thus says the High and Lofty One Who inhabits eternity, whose name is Holy: "I dwell in the high and holy place,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With him who has a contrite and humble spirit</a:t>
            </a:r>
            <a:r>
              <a:rPr lang="en-US" sz="3200" dirty="0"/>
              <a:t>, To revive the spirit of the humble, And to revive the heart of the contrite ones.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83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046C-E74E-3BF3-6A5B-769E7063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2. Why did the child come to Jesus?</a:t>
            </a:r>
          </a:p>
          <a:p>
            <a:pPr marL="0" indent="0" algn="ctr">
              <a:buNone/>
            </a:pPr>
            <a:endParaRPr lang="en-US" sz="3200" b="1" dirty="0"/>
          </a:p>
          <a:p>
            <a:r>
              <a:rPr lang="en-US" sz="3200" u="sng" dirty="0"/>
              <a:t>The child….</a:t>
            </a:r>
          </a:p>
          <a:p>
            <a:endParaRPr lang="en-US" sz="3200" u="sng" dirty="0"/>
          </a:p>
          <a:p>
            <a:pPr marL="0" indent="0">
              <a:buNone/>
            </a:pPr>
            <a:r>
              <a:rPr lang="en-US" sz="3200" dirty="0"/>
              <a:t>  - Gave up what he was doing… unlike Martha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    Luke 10:41 </a:t>
            </a:r>
            <a:r>
              <a:rPr lang="en-US" sz="3200" dirty="0"/>
              <a:t>And Jesus answered and said to her, "Martha, Martha, you are worried and troubled about many things.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296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046C-E74E-3BF3-6A5B-769E7063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/>
              <a:t>2. Why did the child come to Jesus?</a:t>
            </a:r>
          </a:p>
          <a:p>
            <a:pPr marL="0" indent="0" algn="ctr">
              <a:buNone/>
            </a:pPr>
            <a:endParaRPr lang="en-US" sz="3200" b="1" dirty="0"/>
          </a:p>
          <a:p>
            <a:r>
              <a:rPr lang="en-US" sz="3200" u="sng" dirty="0"/>
              <a:t>The child….</a:t>
            </a:r>
          </a:p>
          <a:p>
            <a:endParaRPr lang="en-US" sz="3200" u="sng" dirty="0"/>
          </a:p>
          <a:p>
            <a:pPr marL="0" indent="0">
              <a:buNone/>
            </a:pPr>
            <a:r>
              <a:rPr lang="en-US" sz="3200" dirty="0"/>
              <a:t>  - Gave up what he was doing… unlike Martha</a:t>
            </a:r>
          </a:p>
          <a:p>
            <a:pPr marL="0" indent="0">
              <a:buNone/>
            </a:pPr>
            <a:r>
              <a:rPr lang="en-US" sz="3200" dirty="0"/>
              <a:t>  - Obeyed in humility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	</a:t>
            </a:r>
            <a:r>
              <a:rPr lang="en-US" sz="3200" b="1" dirty="0"/>
              <a:t>James 4:10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Humble yourselves </a:t>
            </a:r>
            <a:r>
              <a:rPr lang="en-US" sz="3200" dirty="0"/>
              <a:t>in the sight of the Lord, and He will lift you up.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1 Peter 5:5 </a:t>
            </a:r>
            <a:r>
              <a:rPr lang="en-US" sz="3200" dirty="0"/>
              <a:t>Likewise you younger people, submit yourselves to your elders. Yes, all of you be submissive to one another, and be clothed with humility, for "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GOD RESISTS THE PROUD, BUT GIVES GRACE TO THE HUMBLE."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054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046C-E74E-3BF3-6A5B-769E7063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2. Why did the child come to Jesus?</a:t>
            </a:r>
          </a:p>
          <a:p>
            <a:pPr marL="0" indent="0" algn="ctr">
              <a:buNone/>
            </a:pPr>
            <a:endParaRPr lang="en-US" sz="3200" b="1" dirty="0"/>
          </a:p>
          <a:p>
            <a:r>
              <a:rPr lang="en-US" sz="3200" u="sng" dirty="0"/>
              <a:t>The child….</a:t>
            </a:r>
          </a:p>
          <a:p>
            <a:endParaRPr lang="en-US" sz="3200" u="sng" dirty="0"/>
          </a:p>
          <a:p>
            <a:pPr marL="0" indent="0">
              <a:buNone/>
            </a:pPr>
            <a:r>
              <a:rPr lang="en-US" sz="3200" dirty="0"/>
              <a:t>  - Gave up what he was doing… unlike Martha</a:t>
            </a:r>
          </a:p>
          <a:p>
            <a:pPr marL="0" indent="0">
              <a:buNone/>
            </a:pPr>
            <a:r>
              <a:rPr lang="en-US" sz="3200" dirty="0"/>
              <a:t>  - Obeyed in humility</a:t>
            </a:r>
          </a:p>
          <a:p>
            <a:pPr marL="0" indent="0">
              <a:buNone/>
            </a:pPr>
            <a:r>
              <a:rPr lang="en-US" sz="3200" dirty="0"/>
              <a:t>  - Overcame apprehension</a:t>
            </a:r>
          </a:p>
          <a:p>
            <a:pPr marL="0" indent="0">
              <a:buNone/>
            </a:pPr>
            <a:r>
              <a:rPr lang="en-US" sz="3200" dirty="0"/>
              <a:t>  - Felt a need to go</a:t>
            </a:r>
          </a:p>
          <a:p>
            <a:pPr marL="0" indent="0">
              <a:buNone/>
            </a:pPr>
            <a:r>
              <a:rPr lang="en-US" sz="3200" dirty="0"/>
              <a:t>  - Had a natural tendency to be “loved”</a:t>
            </a:r>
          </a:p>
          <a:p>
            <a:pPr marL="0" indent="0">
              <a:buNone/>
            </a:pPr>
            <a:r>
              <a:rPr lang="en-US" sz="3200" dirty="0"/>
              <a:t>  - The child  “wanted to go”</a:t>
            </a:r>
          </a:p>
        </p:txBody>
      </p:sp>
    </p:spTree>
    <p:extLst>
      <p:ext uri="{BB962C8B-B14F-4D97-AF65-F5344CB8AC3E}">
        <p14:creationId xmlns:p14="http://schemas.microsoft.com/office/powerpoint/2010/main" val="117887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046C-E74E-3BF3-6A5B-769E7063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6552"/>
            <a:ext cx="3321268" cy="389513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>
              <a:buNone/>
            </a:pPr>
            <a:r>
              <a:rPr lang="en-US" sz="3200" b="1" dirty="0"/>
              <a:t>Matthew 15:25-28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Are you willing to eat the crumbs?</a:t>
            </a:r>
            <a:endParaRPr lang="en-US" sz="1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4A7603-A4FC-4B36-3445-8E5495DF4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476" y="362397"/>
            <a:ext cx="5612524" cy="622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5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aby sitting on a bed&#10;&#10;Description automatically generated with medium confidence">
            <a:extLst>
              <a:ext uri="{FF2B5EF4-FFF2-40B4-BE49-F238E27FC236}">
                <a16:creationId xmlns:a16="http://schemas.microsoft.com/office/drawing/2014/main" id="{C39EB567-D973-1426-F040-E117DADD2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10" r="1225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B5436B-5D39-365B-5C88-0510826BA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At what point along the pathway in life do we stop trusting as we once did as children?</a:t>
            </a:r>
          </a:p>
        </p:txBody>
      </p:sp>
    </p:spTree>
    <p:extLst>
      <p:ext uri="{BB962C8B-B14F-4D97-AF65-F5344CB8AC3E}">
        <p14:creationId xmlns:p14="http://schemas.microsoft.com/office/powerpoint/2010/main" val="3013218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046C-E74E-3BF3-6A5B-769E7063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669625" cy="68579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700" b="1" dirty="0"/>
          </a:p>
          <a:p>
            <a:r>
              <a:rPr lang="en-US" sz="3200" dirty="0"/>
              <a:t>Why should we be like little children?.....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Because the door of the kingdom of God is not found through greatness!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="1" dirty="0"/>
              <a:t>	Proverbs 3:5-6 </a:t>
            </a:r>
          </a:p>
          <a:p>
            <a:pPr marL="0" indent="0" algn="ctr">
              <a:buNone/>
            </a:pPr>
            <a:r>
              <a:rPr lang="en-US" sz="3200" dirty="0"/>
              <a:t>Trust in the LORD with all your heart, And lean not on your own understanding;   In all your ways acknowledge Him, And He shall direct your paths.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38CB86-D86B-203D-F351-073C57939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0" r="18745" b="-1"/>
          <a:stretch/>
        </p:blipFill>
        <p:spPr>
          <a:xfrm>
            <a:off x="4570857" y="10"/>
            <a:ext cx="4570857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807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046C-E74E-3BF3-6A5B-769E7063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0"/>
          </a:xfrm>
        </p:spPr>
        <p:txBody>
          <a:bodyPr>
            <a:normAutofit/>
          </a:bodyPr>
          <a:lstStyle/>
          <a:p>
            <a:r>
              <a:rPr lang="en-US" sz="3200" u="sng" dirty="0"/>
              <a:t>Why was Jesus so drawn to children?</a:t>
            </a:r>
          </a:p>
          <a:p>
            <a:pPr marL="0" indent="0">
              <a:buNone/>
            </a:pPr>
            <a:endParaRPr lang="en-US" sz="3200" u="sng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Mark 10:14 </a:t>
            </a:r>
            <a:r>
              <a:rPr lang="en-US" sz="3200" dirty="0"/>
              <a:t>But when Jesus saw it, He was greatly displeased and said to them, "Let the little children come to Me, and do not forbid them;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for of such is the kingdom of God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Mark 10:15-16 </a:t>
            </a:r>
            <a:r>
              <a:rPr lang="en-US" sz="3200" dirty="0"/>
              <a:t>Assuredly, I say to you, whoever does not receive the kingdom of God as a little child will by no means enter it." And He took them up in His arms, laid His hands on them, and blessed them.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Will you become  “Like a little child?”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86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712E60-0A93-916E-55A5-98DFF082C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393" y="4645572"/>
            <a:ext cx="8179546" cy="1668741"/>
          </a:xfrm>
          <a:noFill/>
        </p:spPr>
        <p:txBody>
          <a:bodyPr>
            <a:normAutofit/>
          </a:bodyPr>
          <a:lstStyle/>
          <a:p>
            <a:r>
              <a:rPr lang="en-US" sz="3200" b="1" dirty="0"/>
              <a:t>Matthew 18:2 </a:t>
            </a:r>
          </a:p>
          <a:p>
            <a:r>
              <a:rPr lang="en-US" sz="3200" dirty="0"/>
              <a:t>Then Jesus called a little child to Him, set him in the midst of them…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894C9-6161-C9A2-86A7-FAE97AFCC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87" b="-2"/>
          <a:stretch/>
        </p:blipFill>
        <p:spPr>
          <a:xfrm>
            <a:off x="0" y="0"/>
            <a:ext cx="9144000" cy="43593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81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A25D8CA8-68A3-004C-9D4E-9C7BAA8AC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"/>
          <a:stretch/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2F02D-9F96-9A68-CC58-8DFE7E6E9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767" y="4791550"/>
            <a:ext cx="5805947" cy="206644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/>
              <a:t>   Mark 9:33-37</a:t>
            </a:r>
          </a:p>
          <a:p>
            <a:pPr marL="0" indent="0">
              <a:buNone/>
            </a:pPr>
            <a:endParaRPr lang="en-US" sz="3500" b="1" dirty="0"/>
          </a:p>
          <a:p>
            <a:pPr marL="0" indent="0" algn="ctr">
              <a:buNone/>
            </a:pPr>
            <a:r>
              <a:rPr lang="en-US" sz="3500" dirty="0"/>
              <a:t>The Disciples Argue About Greatness</a:t>
            </a:r>
          </a:p>
          <a:p>
            <a:pPr marL="0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72867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3CFD3-1BD3-7488-E49F-ADD36B91E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93" y="5110423"/>
            <a:ext cx="8179546" cy="671540"/>
          </a:xfrm>
          <a:noFill/>
        </p:spPr>
        <p:txBody>
          <a:bodyPr anchor="ctr">
            <a:normAutofit/>
          </a:bodyPr>
          <a:lstStyle/>
          <a:p>
            <a:r>
              <a:rPr lang="en-US" sz="4200" b="1"/>
              <a:t>Like A Little Child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12E60-0A93-916E-55A5-98DFF082C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393" y="5855843"/>
            <a:ext cx="8179546" cy="458470"/>
          </a:xfrm>
          <a:noFill/>
        </p:spPr>
        <p:txBody>
          <a:bodyPr>
            <a:normAutofit/>
          </a:bodyPr>
          <a:lstStyle/>
          <a:p>
            <a:r>
              <a:rPr lang="en-US" dirty="0"/>
              <a:t>Matthew 18:1-4 / Mark 9:33-37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1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3421" y="640091"/>
            <a:ext cx="6137157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894C9-6161-C9A2-86A7-FAE97AFCC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87" b="-2"/>
          <a:stretch/>
        </p:blipFill>
        <p:spPr>
          <a:xfrm>
            <a:off x="1627521" y="804672"/>
            <a:ext cx="5888958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40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2D65-7D81-EE6C-66E3-41B29530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 Questions Must Be Answered: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9F63-1FD8-CA4A-D8A6-C4621C363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Why did Jesus call the child?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Why did the child come to Jesus?</a:t>
            </a:r>
          </a:p>
        </p:txBody>
      </p:sp>
    </p:spTree>
    <p:extLst>
      <p:ext uri="{BB962C8B-B14F-4D97-AF65-F5344CB8AC3E}">
        <p14:creationId xmlns:p14="http://schemas.microsoft.com/office/powerpoint/2010/main" val="80968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046C-E74E-3BF3-6A5B-769E7063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3200" b="1" dirty="0"/>
              <a:t>Why did Jesus call the child?</a:t>
            </a:r>
          </a:p>
          <a:p>
            <a:pPr marL="514350" indent="-514350" algn="ctr">
              <a:buAutoNum type="arabicPeriod"/>
            </a:pPr>
            <a:endParaRPr lang="en-US" sz="3200" dirty="0"/>
          </a:p>
          <a:p>
            <a:pPr marL="514350" indent="-514350">
              <a:buAutoNum type="alphaUcParenR"/>
            </a:pPr>
            <a:r>
              <a:rPr lang="en-US" sz="3200" u="sng" dirty="0"/>
              <a:t>The disciples had a great need to be “converted”</a:t>
            </a:r>
          </a:p>
          <a:p>
            <a:pPr marL="0" indent="0">
              <a:buNone/>
            </a:pPr>
            <a:endParaRPr lang="en-US" sz="3200" u="sng" dirty="0"/>
          </a:p>
          <a:p>
            <a:r>
              <a:rPr lang="en-US" sz="3200" dirty="0"/>
              <a:t>This child was a picture of what they needed to become. </a:t>
            </a:r>
          </a:p>
          <a:p>
            <a:r>
              <a:rPr lang="en-US" sz="3200" dirty="0"/>
              <a:t>Trusting, surrendering, obedient, humble. 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	Acts 3:19 </a:t>
            </a:r>
            <a:r>
              <a:rPr lang="en-US" sz="3200" dirty="0"/>
              <a:t>Repent therefore and be converted, 	that your sins may be blotted out, so that times 	of refreshing may come from the presence of 	the Lord,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61216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046C-E74E-3BF3-6A5B-769E7063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3200" b="1" dirty="0"/>
              <a:t>Why did Jesus call the child?</a:t>
            </a:r>
          </a:p>
          <a:p>
            <a:pPr marL="514350" indent="-514350" algn="ctr">
              <a:buAutoNum type="arabicPeriod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B)  </a:t>
            </a:r>
            <a:r>
              <a:rPr lang="en-US" sz="3200" u="sng" dirty="0"/>
              <a:t>He wanted to save the  “children” from danger.</a:t>
            </a:r>
            <a:endParaRPr lang="en-US" sz="3200" dirty="0"/>
          </a:p>
          <a:p>
            <a:pPr marL="0" indent="0">
              <a:buNone/>
            </a:pPr>
            <a:endParaRPr lang="en-US" sz="3200" u="sng" dirty="0"/>
          </a:p>
          <a:p>
            <a:r>
              <a:rPr lang="en-US" sz="3200" dirty="0"/>
              <a:t>Jesus may have called this child….</a:t>
            </a:r>
          </a:p>
          <a:p>
            <a:endParaRPr lang="en-US" sz="3200" dirty="0"/>
          </a:p>
          <a:p>
            <a:r>
              <a:rPr lang="en-US" sz="3200" dirty="0"/>
              <a:t>However, His point was that the disciples were still in the category of (children/babes).</a:t>
            </a:r>
          </a:p>
          <a:p>
            <a:endParaRPr lang="en-US" sz="3200" dirty="0"/>
          </a:p>
          <a:p>
            <a:r>
              <a:rPr lang="en-US" sz="3200" dirty="0"/>
              <a:t>They too needed to be saved from danger. </a:t>
            </a:r>
          </a:p>
        </p:txBody>
      </p:sp>
    </p:spTree>
    <p:extLst>
      <p:ext uri="{BB962C8B-B14F-4D97-AF65-F5344CB8AC3E}">
        <p14:creationId xmlns:p14="http://schemas.microsoft.com/office/powerpoint/2010/main" val="91031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046C-E74E-3BF3-6A5B-769E7063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3200" b="1" dirty="0"/>
              <a:t>Why did Jesus call the child?</a:t>
            </a:r>
          </a:p>
          <a:p>
            <a:pPr marL="514350" indent="-514350" algn="ctr">
              <a:buAutoNum type="arabicPeriod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B)  </a:t>
            </a:r>
            <a:r>
              <a:rPr lang="en-US" sz="3200" u="sng" dirty="0"/>
              <a:t>He wanted to save the  “children” from danger.</a:t>
            </a:r>
            <a:endParaRPr lang="en-US" sz="3200" dirty="0"/>
          </a:p>
          <a:p>
            <a:pPr marL="0" indent="0">
              <a:buNone/>
            </a:pPr>
            <a:endParaRPr lang="en-US" sz="3200" u="sng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Ephesians 6:16 </a:t>
            </a:r>
            <a:r>
              <a:rPr lang="en-US" sz="3200" dirty="0"/>
              <a:t>Above all, taking the shield of 	faith with which you will be able to quench all 	the fiery darts of the wicked one.</a:t>
            </a:r>
          </a:p>
          <a:p>
            <a:pPr marL="0" indent="0">
              <a:buNone/>
            </a:pPr>
            <a:endParaRPr lang="en-US" sz="3200" u="sng" dirty="0"/>
          </a:p>
          <a:p>
            <a:r>
              <a:rPr lang="en-US" sz="3200" dirty="0"/>
              <a:t>This child would soon be in danger of the fiery darts of Satan. </a:t>
            </a:r>
          </a:p>
          <a:p>
            <a:r>
              <a:rPr lang="en-US" sz="3200" dirty="0"/>
              <a:t>The disciples would “especially” be in danger of Satan’s darts!</a:t>
            </a:r>
          </a:p>
        </p:txBody>
      </p:sp>
    </p:spTree>
    <p:extLst>
      <p:ext uri="{BB962C8B-B14F-4D97-AF65-F5344CB8AC3E}">
        <p14:creationId xmlns:p14="http://schemas.microsoft.com/office/powerpoint/2010/main" val="163034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046C-E74E-3BF3-6A5B-769E7063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3200" b="1" dirty="0"/>
              <a:t>Why did Jesus call the child?</a:t>
            </a:r>
          </a:p>
          <a:p>
            <a:pPr marL="514350" indent="-514350" algn="ctr">
              <a:buAutoNum type="arabicPeriod"/>
            </a:pPr>
            <a:endParaRPr lang="en-US" sz="3200" dirty="0"/>
          </a:p>
          <a:p>
            <a:pPr marL="514350" indent="-514350">
              <a:buAutoNum type="alphaUcParenR" startAt="2"/>
            </a:pPr>
            <a:r>
              <a:rPr lang="en-US" sz="3200" u="sng" dirty="0"/>
              <a:t>He wanted to save the  “children” from danger.</a:t>
            </a:r>
          </a:p>
          <a:p>
            <a:pPr marL="514350" indent="-514350">
              <a:buAutoNum type="alphaUcParenR" startAt="2"/>
            </a:pPr>
            <a:endParaRPr lang="en-US" sz="3200" u="sng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1Timothy 1:15 </a:t>
            </a:r>
            <a:r>
              <a:rPr lang="en-US" sz="3200" dirty="0"/>
              <a:t>This is a faithful saying and worthy of all acceptance, that Christ Jesus came into the world to save sinners, of whom I am chief.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Matthew 23:37 </a:t>
            </a:r>
            <a:r>
              <a:rPr lang="en-US" sz="3200" dirty="0"/>
              <a:t>"O Jerusalem, Jerusalem, the one who kills the prophets and stones those who are sent to her! How often I wanted to gather your children together, as a hen gathers her chicks under her wings, but you were not willing!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29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914</Words>
  <Application>Microsoft Macintosh PowerPoint</Application>
  <PresentationFormat>Overhead</PresentationFormat>
  <Paragraphs>110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Like A Little Child</vt:lpstr>
      <vt:lpstr>2 Questions Must Be Answered: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Tucker</dc:creator>
  <cp:lastModifiedBy>Daniel Tucker</cp:lastModifiedBy>
  <cp:revision>2</cp:revision>
  <cp:lastPrinted>2022-07-30T15:00:41Z</cp:lastPrinted>
  <dcterms:created xsi:type="dcterms:W3CDTF">2022-07-30T13:13:17Z</dcterms:created>
  <dcterms:modified xsi:type="dcterms:W3CDTF">2022-08-17T22:44:04Z</dcterms:modified>
</cp:coreProperties>
</file>