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0F3EB-63C7-4B88-813D-680ACADF2E2C}" v="788" dt="2022-08-10T20:10:21.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11" d="100"/>
          <a:sy n="111" d="100"/>
        </p:scale>
        <p:origin x="16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 Chandler" userId="ade00baf3f311e21" providerId="LiveId" clId="{C530F3EB-63C7-4B88-813D-680ACADF2E2C}"/>
    <pc:docChg chg="custSel addSld modSld sldOrd modMainMaster">
      <pc:chgData name="Greg Chandler" userId="ade00baf3f311e21" providerId="LiveId" clId="{C530F3EB-63C7-4B88-813D-680ACADF2E2C}" dt="2022-08-10T20:15:55.614" v="1904" actId="122"/>
      <pc:docMkLst>
        <pc:docMk/>
      </pc:docMkLst>
      <pc:sldChg chg="modTransition">
        <pc:chgData name="Greg Chandler" userId="ade00baf3f311e21" providerId="LiveId" clId="{C530F3EB-63C7-4B88-813D-680ACADF2E2C}" dt="2022-08-07T19:52:54.711" v="1894"/>
        <pc:sldMkLst>
          <pc:docMk/>
          <pc:sldMk cId="2568546923" sldId="256"/>
        </pc:sldMkLst>
      </pc:sldChg>
      <pc:sldChg chg="modTransition">
        <pc:chgData name="Greg Chandler" userId="ade00baf3f311e21" providerId="LiveId" clId="{C530F3EB-63C7-4B88-813D-680ACADF2E2C}" dt="2022-08-07T19:52:54.711" v="1894"/>
        <pc:sldMkLst>
          <pc:docMk/>
          <pc:sldMk cId="1515612815" sldId="257"/>
        </pc:sldMkLst>
      </pc:sldChg>
      <pc:sldChg chg="addSp delSp modSp mod modTransition">
        <pc:chgData name="Greg Chandler" userId="ade00baf3f311e21" providerId="LiveId" clId="{C530F3EB-63C7-4B88-813D-680ACADF2E2C}" dt="2022-08-07T19:58:39.300" v="1896" actId="478"/>
        <pc:sldMkLst>
          <pc:docMk/>
          <pc:sldMk cId="3354472274" sldId="258"/>
        </pc:sldMkLst>
        <pc:spChg chg="del">
          <ac:chgData name="Greg Chandler" userId="ade00baf3f311e21" providerId="LiveId" clId="{C530F3EB-63C7-4B88-813D-680ACADF2E2C}" dt="2022-08-07T19:58:32.550" v="1895" actId="478"/>
          <ac:spMkLst>
            <pc:docMk/>
            <pc:sldMk cId="3354472274" sldId="258"/>
            <ac:spMk id="3" creationId="{B84F2BF5-5CAF-68C5-2830-ADAC8C646F23}"/>
          </ac:spMkLst>
        </pc:spChg>
        <pc:spChg chg="add del mod">
          <ac:chgData name="Greg Chandler" userId="ade00baf3f311e21" providerId="LiveId" clId="{C530F3EB-63C7-4B88-813D-680ACADF2E2C}" dt="2022-08-07T19:58:39.300" v="1896" actId="478"/>
          <ac:spMkLst>
            <pc:docMk/>
            <pc:sldMk cId="3354472274" sldId="258"/>
            <ac:spMk id="5" creationId="{B521A61A-AE1A-5012-7D60-08B277C9D76E}"/>
          </ac:spMkLst>
        </pc:spChg>
      </pc:sldChg>
      <pc:sldChg chg="modTransition">
        <pc:chgData name="Greg Chandler" userId="ade00baf3f311e21" providerId="LiveId" clId="{C530F3EB-63C7-4B88-813D-680ACADF2E2C}" dt="2022-08-07T19:52:54.711" v="1894"/>
        <pc:sldMkLst>
          <pc:docMk/>
          <pc:sldMk cId="1721328520" sldId="259"/>
        </pc:sldMkLst>
      </pc:sldChg>
      <pc:sldChg chg="modTransition">
        <pc:chgData name="Greg Chandler" userId="ade00baf3f311e21" providerId="LiveId" clId="{C530F3EB-63C7-4B88-813D-680ACADF2E2C}" dt="2022-08-07T19:52:54.711" v="1894"/>
        <pc:sldMkLst>
          <pc:docMk/>
          <pc:sldMk cId="1066493689" sldId="260"/>
        </pc:sldMkLst>
      </pc:sldChg>
      <pc:sldChg chg="modTransition">
        <pc:chgData name="Greg Chandler" userId="ade00baf3f311e21" providerId="LiveId" clId="{C530F3EB-63C7-4B88-813D-680ACADF2E2C}" dt="2022-08-07T19:52:54.711" v="1894"/>
        <pc:sldMkLst>
          <pc:docMk/>
          <pc:sldMk cId="1347843741" sldId="261"/>
        </pc:sldMkLst>
      </pc:sldChg>
      <pc:sldChg chg="modTransition">
        <pc:chgData name="Greg Chandler" userId="ade00baf3f311e21" providerId="LiveId" clId="{C530F3EB-63C7-4B88-813D-680ACADF2E2C}" dt="2022-08-07T19:52:54.711" v="1894"/>
        <pc:sldMkLst>
          <pc:docMk/>
          <pc:sldMk cId="3631251207" sldId="262"/>
        </pc:sldMkLst>
      </pc:sldChg>
      <pc:sldChg chg="modTransition">
        <pc:chgData name="Greg Chandler" userId="ade00baf3f311e21" providerId="LiveId" clId="{C530F3EB-63C7-4B88-813D-680ACADF2E2C}" dt="2022-08-07T19:52:54.711" v="1894"/>
        <pc:sldMkLst>
          <pc:docMk/>
          <pc:sldMk cId="140140806" sldId="263"/>
        </pc:sldMkLst>
      </pc:sldChg>
      <pc:sldChg chg="addSp delSp modSp new mod modTransition setBg setClrOvrMap">
        <pc:chgData name="Greg Chandler" userId="ade00baf3f311e21" providerId="LiveId" clId="{C530F3EB-63C7-4B88-813D-680ACADF2E2C}" dt="2022-08-07T19:52:54.711" v="1894"/>
        <pc:sldMkLst>
          <pc:docMk/>
          <pc:sldMk cId="3748840293" sldId="264"/>
        </pc:sldMkLst>
        <pc:spChg chg="mod ord">
          <ac:chgData name="Greg Chandler" userId="ade00baf3f311e21" providerId="LiveId" clId="{C530F3EB-63C7-4B88-813D-680ACADF2E2C}" dt="2022-08-07T19:15:49.135" v="26" actId="26606"/>
          <ac:spMkLst>
            <pc:docMk/>
            <pc:sldMk cId="3748840293" sldId="264"/>
            <ac:spMk id="2" creationId="{32DBD138-4D0E-89E5-2105-6ABC8F0E2A01}"/>
          </ac:spMkLst>
        </pc:spChg>
        <pc:spChg chg="del">
          <ac:chgData name="Greg Chandler" userId="ade00baf3f311e21" providerId="LiveId" clId="{C530F3EB-63C7-4B88-813D-680ACADF2E2C}" dt="2022-08-07T19:15:29.050" v="24" actId="478"/>
          <ac:spMkLst>
            <pc:docMk/>
            <pc:sldMk cId="3748840293" sldId="264"/>
            <ac:spMk id="3" creationId="{89808955-0938-4DDC-17CB-3947E9740BE3}"/>
          </ac:spMkLst>
        </pc:spChg>
        <pc:spChg chg="add mod">
          <ac:chgData name="Greg Chandler" userId="ade00baf3f311e21" providerId="LiveId" clId="{C530F3EB-63C7-4B88-813D-680ACADF2E2C}" dt="2022-08-07T19:15:57.449" v="28" actId="13822"/>
          <ac:spMkLst>
            <pc:docMk/>
            <pc:sldMk cId="3748840293" sldId="264"/>
            <ac:spMk id="4" creationId="{B02ACD5E-CC6A-0F32-3D68-4E78B68A54AC}"/>
          </ac:spMkLst>
        </pc:spChg>
        <pc:spChg chg="add">
          <ac:chgData name="Greg Chandler" userId="ade00baf3f311e21" providerId="LiveId" clId="{C530F3EB-63C7-4B88-813D-680ACADF2E2C}" dt="2022-08-07T19:15:49.135" v="26" actId="26606"/>
          <ac:spMkLst>
            <pc:docMk/>
            <pc:sldMk cId="3748840293" sldId="264"/>
            <ac:spMk id="4103" creationId="{0671A8AE-40A1-4631-A6B8-581AFF065482}"/>
          </ac:spMkLst>
        </pc:spChg>
        <pc:spChg chg="add">
          <ac:chgData name="Greg Chandler" userId="ade00baf3f311e21" providerId="LiveId" clId="{C530F3EB-63C7-4B88-813D-680ACADF2E2C}" dt="2022-08-07T19:15:49.135" v="26" actId="26606"/>
          <ac:spMkLst>
            <pc:docMk/>
            <pc:sldMk cId="3748840293" sldId="264"/>
            <ac:spMk id="4105" creationId="{AB58EF07-17C2-48CF-ABB0-EEF1F17CB8F0}"/>
          </ac:spMkLst>
        </pc:spChg>
        <pc:spChg chg="add">
          <ac:chgData name="Greg Chandler" userId="ade00baf3f311e21" providerId="LiveId" clId="{C530F3EB-63C7-4B88-813D-680ACADF2E2C}" dt="2022-08-07T19:15:49.135" v="26" actId="26606"/>
          <ac:spMkLst>
            <pc:docMk/>
            <pc:sldMk cId="3748840293" sldId="264"/>
            <ac:spMk id="4107" creationId="{AF2F604E-43BE-4DC3-B983-E071523364F8}"/>
          </ac:spMkLst>
        </pc:spChg>
        <pc:spChg chg="add">
          <ac:chgData name="Greg Chandler" userId="ade00baf3f311e21" providerId="LiveId" clId="{C530F3EB-63C7-4B88-813D-680ACADF2E2C}" dt="2022-08-07T19:15:49.135" v="26" actId="26606"/>
          <ac:spMkLst>
            <pc:docMk/>
            <pc:sldMk cId="3748840293" sldId="264"/>
            <ac:spMk id="4109" creationId="{08C9B587-E65E-4B52-B37C-ABEBB6E87928}"/>
          </ac:spMkLst>
        </pc:spChg>
        <pc:picChg chg="add mod">
          <ac:chgData name="Greg Chandler" userId="ade00baf3f311e21" providerId="LiveId" clId="{C530F3EB-63C7-4B88-813D-680ACADF2E2C}" dt="2022-08-07T19:15:49.135" v="26" actId="26606"/>
          <ac:picMkLst>
            <pc:docMk/>
            <pc:sldMk cId="3748840293" sldId="264"/>
            <ac:picMk id="4098" creationId="{554207CF-4398-D46C-FF81-2A1BF495A57B}"/>
          </ac:picMkLst>
        </pc:picChg>
      </pc:sldChg>
      <pc:sldChg chg="addSp modSp new mod modTransition modAnim">
        <pc:chgData name="Greg Chandler" userId="ade00baf3f311e21" providerId="LiveId" clId="{C530F3EB-63C7-4B88-813D-680ACADF2E2C}" dt="2022-08-07T19:52:54.711" v="1894"/>
        <pc:sldMkLst>
          <pc:docMk/>
          <pc:sldMk cId="2885784372" sldId="265"/>
        </pc:sldMkLst>
        <pc:spChg chg="mod">
          <ac:chgData name="Greg Chandler" userId="ade00baf3f311e21" providerId="LiveId" clId="{C530F3EB-63C7-4B88-813D-680ACADF2E2C}" dt="2022-08-07T19:17:25.817" v="58" actId="207"/>
          <ac:spMkLst>
            <pc:docMk/>
            <pc:sldMk cId="2885784372" sldId="265"/>
            <ac:spMk id="2" creationId="{15BC4A1D-5C92-9E7B-51B4-213E2FC0A151}"/>
          </ac:spMkLst>
        </pc:spChg>
        <pc:spChg chg="mod">
          <ac:chgData name="Greg Chandler" userId="ade00baf3f311e21" providerId="LiveId" clId="{C530F3EB-63C7-4B88-813D-680ACADF2E2C}" dt="2022-08-07T19:20:42.263" v="342" actId="207"/>
          <ac:spMkLst>
            <pc:docMk/>
            <pc:sldMk cId="2885784372" sldId="265"/>
            <ac:spMk id="3" creationId="{1A3E72BC-63CC-0DFB-E1BE-B0422B3F2F75}"/>
          </ac:spMkLst>
        </pc:spChg>
        <pc:spChg chg="add mod ord">
          <ac:chgData name="Greg Chandler" userId="ade00baf3f311e21" providerId="LiveId" clId="{C530F3EB-63C7-4B88-813D-680ACADF2E2C}" dt="2022-08-07T19:17:19.570" v="57" actId="207"/>
          <ac:spMkLst>
            <pc:docMk/>
            <pc:sldMk cId="2885784372" sldId="265"/>
            <ac:spMk id="4" creationId="{82E3962E-47E3-59E4-8641-4215670DB9C3}"/>
          </ac:spMkLst>
        </pc:spChg>
        <pc:picChg chg="add mod">
          <ac:chgData name="Greg Chandler" userId="ade00baf3f311e21" providerId="LiveId" clId="{C530F3EB-63C7-4B88-813D-680ACADF2E2C}" dt="2022-08-07T19:16:47.962" v="54" actId="14861"/>
          <ac:picMkLst>
            <pc:docMk/>
            <pc:sldMk cId="2885784372" sldId="265"/>
            <ac:picMk id="6146" creationId="{395C90CF-C3A8-FA78-A1DE-43EA4CCF4327}"/>
          </ac:picMkLst>
        </pc:picChg>
      </pc:sldChg>
      <pc:sldChg chg="addSp modSp new mod modTransition">
        <pc:chgData name="Greg Chandler" userId="ade00baf3f311e21" providerId="LiveId" clId="{C530F3EB-63C7-4B88-813D-680ACADF2E2C}" dt="2022-08-07T19:52:54.711" v="1894"/>
        <pc:sldMkLst>
          <pc:docMk/>
          <pc:sldMk cId="3524927462" sldId="266"/>
        </pc:sldMkLst>
        <pc:spChg chg="mod">
          <ac:chgData name="Greg Chandler" userId="ade00baf3f311e21" providerId="LiveId" clId="{C530F3EB-63C7-4B88-813D-680ACADF2E2C}" dt="2022-08-07T19:24:04.467" v="406" actId="207"/>
          <ac:spMkLst>
            <pc:docMk/>
            <pc:sldMk cId="3524927462" sldId="266"/>
            <ac:spMk id="2" creationId="{2B79932A-FB3C-1CD0-74FD-63D5CF086D43}"/>
          </ac:spMkLst>
        </pc:spChg>
        <pc:spChg chg="mod">
          <ac:chgData name="Greg Chandler" userId="ade00baf3f311e21" providerId="LiveId" clId="{C530F3EB-63C7-4B88-813D-680ACADF2E2C}" dt="2022-08-07T19:23:42.899" v="402" actId="207"/>
          <ac:spMkLst>
            <pc:docMk/>
            <pc:sldMk cId="3524927462" sldId="266"/>
            <ac:spMk id="3" creationId="{DA22ABAF-EAB2-C59E-2AD4-BFCCA8F07BE8}"/>
          </ac:spMkLst>
        </pc:spChg>
        <pc:spChg chg="add mod ord">
          <ac:chgData name="Greg Chandler" userId="ade00baf3f311e21" providerId="LiveId" clId="{C530F3EB-63C7-4B88-813D-680ACADF2E2C}" dt="2022-08-07T19:23:56.866" v="405" actId="167"/>
          <ac:spMkLst>
            <pc:docMk/>
            <pc:sldMk cId="3524927462" sldId="266"/>
            <ac:spMk id="4" creationId="{6CFA23E2-9BCD-BCEF-20C8-557B0580EF0F}"/>
          </ac:spMkLst>
        </pc:spChg>
      </pc:sldChg>
      <pc:sldChg chg="modSp add mod modTransition">
        <pc:chgData name="Greg Chandler" userId="ade00baf3f311e21" providerId="LiveId" clId="{C530F3EB-63C7-4B88-813D-680ACADF2E2C}" dt="2022-08-07T19:52:54.711" v="1894"/>
        <pc:sldMkLst>
          <pc:docMk/>
          <pc:sldMk cId="4034238011" sldId="267"/>
        </pc:sldMkLst>
        <pc:spChg chg="mod">
          <ac:chgData name="Greg Chandler" userId="ade00baf3f311e21" providerId="LiveId" clId="{C530F3EB-63C7-4B88-813D-680ACADF2E2C}" dt="2022-08-07T19:24:38.491" v="411" actId="207"/>
          <ac:spMkLst>
            <pc:docMk/>
            <pc:sldMk cId="4034238011" sldId="267"/>
            <ac:spMk id="3" creationId="{DA22ABAF-EAB2-C59E-2AD4-BFCCA8F07BE8}"/>
          </ac:spMkLst>
        </pc:spChg>
      </pc:sldChg>
      <pc:sldChg chg="addSp modSp add mod ord modTransition modAnim">
        <pc:chgData name="Greg Chandler" userId="ade00baf3f311e21" providerId="LiveId" clId="{C530F3EB-63C7-4B88-813D-680ACADF2E2C}" dt="2022-08-10T20:10:21.440" v="1903" actId="20577"/>
        <pc:sldMkLst>
          <pc:docMk/>
          <pc:sldMk cId="2775008680" sldId="268"/>
        </pc:sldMkLst>
        <pc:spChg chg="mod">
          <ac:chgData name="Greg Chandler" userId="ade00baf3f311e21" providerId="LiveId" clId="{C530F3EB-63C7-4B88-813D-680ACADF2E2C}" dt="2022-08-07T19:26:35.689" v="511" actId="403"/>
          <ac:spMkLst>
            <pc:docMk/>
            <pc:sldMk cId="2775008680" sldId="268"/>
            <ac:spMk id="3" creationId="{1A3E72BC-63CC-0DFB-E1BE-B0422B3F2F75}"/>
          </ac:spMkLst>
        </pc:spChg>
        <pc:spChg chg="add mod">
          <ac:chgData name="Greg Chandler" userId="ade00baf3f311e21" providerId="LiveId" clId="{C530F3EB-63C7-4B88-813D-680ACADF2E2C}" dt="2022-08-10T20:10:21.440" v="1903" actId="20577"/>
          <ac:spMkLst>
            <pc:docMk/>
            <pc:sldMk cId="2775008680" sldId="268"/>
            <ac:spMk id="5" creationId="{5354F0B0-E660-74F6-90A7-39917AECE5CC}"/>
          </ac:spMkLst>
        </pc:spChg>
      </pc:sldChg>
      <pc:sldChg chg="modSp add mod modTransition modAnim">
        <pc:chgData name="Greg Chandler" userId="ade00baf3f311e21" providerId="LiveId" clId="{C530F3EB-63C7-4B88-813D-680ACADF2E2C}" dt="2022-08-07T20:00:06.619" v="1897"/>
        <pc:sldMkLst>
          <pc:docMk/>
          <pc:sldMk cId="2357903652" sldId="269"/>
        </pc:sldMkLst>
        <pc:spChg chg="mod">
          <ac:chgData name="Greg Chandler" userId="ade00baf3f311e21" providerId="LiveId" clId="{C530F3EB-63C7-4B88-813D-680ACADF2E2C}" dt="2022-08-07T19:30:07.966" v="610" actId="20577"/>
          <ac:spMkLst>
            <pc:docMk/>
            <pc:sldMk cId="2357903652" sldId="269"/>
            <ac:spMk id="3" creationId="{1A3E72BC-63CC-0DFB-E1BE-B0422B3F2F75}"/>
          </ac:spMkLst>
        </pc:spChg>
        <pc:spChg chg="mod">
          <ac:chgData name="Greg Chandler" userId="ade00baf3f311e21" providerId="LiveId" clId="{C530F3EB-63C7-4B88-813D-680ACADF2E2C}" dt="2022-08-07T19:30:59.469" v="645" actId="1076"/>
          <ac:spMkLst>
            <pc:docMk/>
            <pc:sldMk cId="2357903652" sldId="269"/>
            <ac:spMk id="5" creationId="{5354F0B0-E660-74F6-90A7-39917AECE5CC}"/>
          </ac:spMkLst>
        </pc:spChg>
      </pc:sldChg>
      <pc:sldChg chg="delSp modSp add mod modTransition delAnim modAnim">
        <pc:chgData name="Greg Chandler" userId="ade00baf3f311e21" providerId="LiveId" clId="{C530F3EB-63C7-4B88-813D-680ACADF2E2C}" dt="2022-08-07T19:52:54.711" v="1894"/>
        <pc:sldMkLst>
          <pc:docMk/>
          <pc:sldMk cId="2092578097" sldId="270"/>
        </pc:sldMkLst>
        <pc:spChg chg="mod">
          <ac:chgData name="Greg Chandler" userId="ade00baf3f311e21" providerId="LiveId" clId="{C530F3EB-63C7-4B88-813D-680ACADF2E2C}" dt="2022-08-07T19:31:18.068" v="683" actId="20577"/>
          <ac:spMkLst>
            <pc:docMk/>
            <pc:sldMk cId="2092578097" sldId="270"/>
            <ac:spMk id="3" creationId="{1A3E72BC-63CC-0DFB-E1BE-B0422B3F2F75}"/>
          </ac:spMkLst>
        </pc:spChg>
        <pc:spChg chg="del">
          <ac:chgData name="Greg Chandler" userId="ade00baf3f311e21" providerId="LiveId" clId="{C530F3EB-63C7-4B88-813D-680ACADF2E2C}" dt="2022-08-07T19:31:03.595" v="647" actId="478"/>
          <ac:spMkLst>
            <pc:docMk/>
            <pc:sldMk cId="2092578097" sldId="270"/>
            <ac:spMk id="5" creationId="{5354F0B0-E660-74F6-90A7-39917AECE5CC}"/>
          </ac:spMkLst>
        </pc:spChg>
      </pc:sldChg>
      <pc:sldChg chg="addSp modSp add mod modTransition modAnim">
        <pc:chgData name="Greg Chandler" userId="ade00baf3f311e21" providerId="LiveId" clId="{C530F3EB-63C7-4B88-813D-680ACADF2E2C}" dt="2022-08-07T19:52:54.711" v="1894"/>
        <pc:sldMkLst>
          <pc:docMk/>
          <pc:sldMk cId="2867069147" sldId="271"/>
        </pc:sldMkLst>
        <pc:spChg chg="mod">
          <ac:chgData name="Greg Chandler" userId="ade00baf3f311e21" providerId="LiveId" clId="{C530F3EB-63C7-4B88-813D-680ACADF2E2C}" dt="2022-08-07T19:33:41.074" v="861" actId="20577"/>
          <ac:spMkLst>
            <pc:docMk/>
            <pc:sldMk cId="2867069147" sldId="271"/>
            <ac:spMk id="3" creationId="{1A3E72BC-63CC-0DFB-E1BE-B0422B3F2F75}"/>
          </ac:spMkLst>
        </pc:spChg>
        <pc:spChg chg="add mod">
          <ac:chgData name="Greg Chandler" userId="ade00baf3f311e21" providerId="LiveId" clId="{C530F3EB-63C7-4B88-813D-680ACADF2E2C}" dt="2022-08-07T19:33:24.679" v="831" actId="20577"/>
          <ac:spMkLst>
            <pc:docMk/>
            <pc:sldMk cId="2867069147" sldId="271"/>
            <ac:spMk id="5" creationId="{0C2D3DDC-BC88-B21E-8A74-931B5421BECD}"/>
          </ac:spMkLst>
        </pc:spChg>
      </pc:sldChg>
      <pc:sldChg chg="addSp delSp modSp add mod modTransition delAnim modAnim">
        <pc:chgData name="Greg Chandler" userId="ade00baf3f311e21" providerId="LiveId" clId="{C530F3EB-63C7-4B88-813D-680ACADF2E2C}" dt="2022-08-07T19:52:54.711" v="1894"/>
        <pc:sldMkLst>
          <pc:docMk/>
          <pc:sldMk cId="2957016690" sldId="272"/>
        </pc:sldMkLst>
        <pc:spChg chg="mod">
          <ac:chgData name="Greg Chandler" userId="ade00baf3f311e21" providerId="LiveId" clId="{C530F3EB-63C7-4B88-813D-680ACADF2E2C}" dt="2022-08-07T19:35:28.121" v="1007" actId="20577"/>
          <ac:spMkLst>
            <pc:docMk/>
            <pc:sldMk cId="2957016690" sldId="272"/>
            <ac:spMk id="3" creationId="{1A3E72BC-63CC-0DFB-E1BE-B0422B3F2F75}"/>
          </ac:spMkLst>
        </pc:spChg>
        <pc:spChg chg="del">
          <ac:chgData name="Greg Chandler" userId="ade00baf3f311e21" providerId="LiveId" clId="{C530F3EB-63C7-4B88-813D-680ACADF2E2C}" dt="2022-08-07T19:34:41.459" v="896" actId="478"/>
          <ac:spMkLst>
            <pc:docMk/>
            <pc:sldMk cId="2957016690" sldId="272"/>
            <ac:spMk id="5" creationId="{0C2D3DDC-BC88-B21E-8A74-931B5421BECD}"/>
          </ac:spMkLst>
        </pc:spChg>
        <pc:spChg chg="add mod">
          <ac:chgData name="Greg Chandler" userId="ade00baf3f311e21" providerId="LiveId" clId="{C530F3EB-63C7-4B88-813D-680ACADF2E2C}" dt="2022-08-07T19:37:02.351" v="1156" actId="1076"/>
          <ac:spMkLst>
            <pc:docMk/>
            <pc:sldMk cId="2957016690" sldId="272"/>
            <ac:spMk id="6" creationId="{EC740788-4CBC-8198-4A5E-B18D1BF3D7B3}"/>
          </ac:spMkLst>
        </pc:spChg>
      </pc:sldChg>
      <pc:sldChg chg="addSp delSp modSp add mod modTransition delAnim modAnim">
        <pc:chgData name="Greg Chandler" userId="ade00baf3f311e21" providerId="LiveId" clId="{C530F3EB-63C7-4B88-813D-680ACADF2E2C}" dt="2022-08-07T19:52:54.711" v="1894"/>
        <pc:sldMkLst>
          <pc:docMk/>
          <pc:sldMk cId="2307440175" sldId="273"/>
        </pc:sldMkLst>
        <pc:spChg chg="mod">
          <ac:chgData name="Greg Chandler" userId="ade00baf3f311e21" providerId="LiveId" clId="{C530F3EB-63C7-4B88-813D-680ACADF2E2C}" dt="2022-08-07T19:41:12.504" v="1426" actId="313"/>
          <ac:spMkLst>
            <pc:docMk/>
            <pc:sldMk cId="2307440175" sldId="273"/>
            <ac:spMk id="3" creationId="{1A3E72BC-63CC-0DFB-E1BE-B0422B3F2F75}"/>
          </ac:spMkLst>
        </pc:spChg>
        <pc:spChg chg="add mod">
          <ac:chgData name="Greg Chandler" userId="ade00baf3f311e21" providerId="LiveId" clId="{C530F3EB-63C7-4B88-813D-680ACADF2E2C}" dt="2022-08-07T19:40:27.045" v="1376" actId="20577"/>
          <ac:spMkLst>
            <pc:docMk/>
            <pc:sldMk cId="2307440175" sldId="273"/>
            <ac:spMk id="5" creationId="{36D1519E-352B-FC0A-DE88-935790597383}"/>
          </ac:spMkLst>
        </pc:spChg>
        <pc:spChg chg="del">
          <ac:chgData name="Greg Chandler" userId="ade00baf3f311e21" providerId="LiveId" clId="{C530F3EB-63C7-4B88-813D-680ACADF2E2C}" dt="2022-08-07T19:37:38.676" v="1164" actId="478"/>
          <ac:spMkLst>
            <pc:docMk/>
            <pc:sldMk cId="2307440175" sldId="273"/>
            <ac:spMk id="6" creationId="{EC740788-4CBC-8198-4A5E-B18D1BF3D7B3}"/>
          </ac:spMkLst>
        </pc:spChg>
      </pc:sldChg>
      <pc:sldChg chg="addSp delSp modSp new mod modTransition setBg addAnim modAnim">
        <pc:chgData name="Greg Chandler" userId="ade00baf3f311e21" providerId="LiveId" clId="{C530F3EB-63C7-4B88-813D-680ACADF2E2C}" dt="2022-08-07T19:52:54.711" v="1894"/>
        <pc:sldMkLst>
          <pc:docMk/>
          <pc:sldMk cId="103924629" sldId="274"/>
        </pc:sldMkLst>
        <pc:spChg chg="mod ord">
          <ac:chgData name="Greg Chandler" userId="ade00baf3f311e21" providerId="LiveId" clId="{C530F3EB-63C7-4B88-813D-680ACADF2E2C}" dt="2022-08-07T19:47:19.140" v="1461" actId="26606"/>
          <ac:spMkLst>
            <pc:docMk/>
            <pc:sldMk cId="103924629" sldId="274"/>
            <ac:spMk id="2" creationId="{BDA2901F-BE3D-E044-74EF-2959BF3E593B}"/>
          </ac:spMkLst>
        </pc:spChg>
        <pc:spChg chg="del">
          <ac:chgData name="Greg Chandler" userId="ade00baf3f311e21" providerId="LiveId" clId="{C530F3EB-63C7-4B88-813D-680ACADF2E2C}" dt="2022-08-07T19:41:58.219" v="1459" actId="478"/>
          <ac:spMkLst>
            <pc:docMk/>
            <pc:sldMk cId="103924629" sldId="274"/>
            <ac:spMk id="3" creationId="{3718F170-CEFD-85AD-3D74-817447174CC0}"/>
          </ac:spMkLst>
        </pc:spChg>
        <pc:spChg chg="add">
          <ac:chgData name="Greg Chandler" userId="ade00baf3f311e21" providerId="LiveId" clId="{C530F3EB-63C7-4B88-813D-680ACADF2E2C}" dt="2022-08-07T19:47:19.140" v="1461" actId="26606"/>
          <ac:spMkLst>
            <pc:docMk/>
            <pc:sldMk cId="103924629" sldId="274"/>
            <ac:spMk id="7175" creationId="{37C89E4B-3C9F-44B9-8B86-D9E3D112D8EC}"/>
          </ac:spMkLst>
        </pc:spChg>
        <pc:picChg chg="add mod">
          <ac:chgData name="Greg Chandler" userId="ade00baf3f311e21" providerId="LiveId" clId="{C530F3EB-63C7-4B88-813D-680ACADF2E2C}" dt="2022-08-07T19:47:19.140" v="1461" actId="26606"/>
          <ac:picMkLst>
            <pc:docMk/>
            <pc:sldMk cId="103924629" sldId="274"/>
            <ac:picMk id="7170" creationId="{5FD4B92E-430B-15B2-8A0B-E05905154E78}"/>
          </ac:picMkLst>
        </pc:picChg>
        <pc:cxnChg chg="add">
          <ac:chgData name="Greg Chandler" userId="ade00baf3f311e21" providerId="LiveId" clId="{C530F3EB-63C7-4B88-813D-680ACADF2E2C}" dt="2022-08-07T19:47:19.140" v="1461" actId="26606"/>
          <ac:cxnSpMkLst>
            <pc:docMk/>
            <pc:sldMk cId="103924629" sldId="274"/>
            <ac:cxnSpMk id="7177" creationId="{AA2EAA10-076F-46BD-8F0F-B9A2FB77A85C}"/>
          </ac:cxnSpMkLst>
        </pc:cxnChg>
        <pc:cxnChg chg="add">
          <ac:chgData name="Greg Chandler" userId="ade00baf3f311e21" providerId="LiveId" clId="{C530F3EB-63C7-4B88-813D-680ACADF2E2C}" dt="2022-08-07T19:47:19.140" v="1461" actId="26606"/>
          <ac:cxnSpMkLst>
            <pc:docMk/>
            <pc:sldMk cId="103924629" sldId="274"/>
            <ac:cxnSpMk id="7179" creationId="{D891E407-403B-4764-86C9-33A56D3BCAA3}"/>
          </ac:cxnSpMkLst>
        </pc:cxnChg>
      </pc:sldChg>
      <pc:sldChg chg="addSp modSp new mod modTransition modAnim">
        <pc:chgData name="Greg Chandler" userId="ade00baf3f311e21" providerId="LiveId" clId="{C530F3EB-63C7-4B88-813D-680ACADF2E2C}" dt="2022-08-07T19:52:54.711" v="1894"/>
        <pc:sldMkLst>
          <pc:docMk/>
          <pc:sldMk cId="4259102710" sldId="275"/>
        </pc:sldMkLst>
        <pc:spChg chg="mod">
          <ac:chgData name="Greg Chandler" userId="ade00baf3f311e21" providerId="LiveId" clId="{C530F3EB-63C7-4B88-813D-680ACADF2E2C}" dt="2022-08-07T19:47:34.429" v="1489" actId="20577"/>
          <ac:spMkLst>
            <pc:docMk/>
            <pc:sldMk cId="4259102710" sldId="275"/>
            <ac:spMk id="2" creationId="{65E91100-535F-0CF7-CE5F-D921F678A14F}"/>
          </ac:spMkLst>
        </pc:spChg>
        <pc:spChg chg="mod">
          <ac:chgData name="Greg Chandler" userId="ade00baf3f311e21" providerId="LiveId" clId="{C530F3EB-63C7-4B88-813D-680ACADF2E2C}" dt="2022-08-07T19:50:58.744" v="1738" actId="20577"/>
          <ac:spMkLst>
            <pc:docMk/>
            <pc:sldMk cId="4259102710" sldId="275"/>
            <ac:spMk id="3" creationId="{ED098C79-A4D0-DA07-1CAE-05F940F92BF2}"/>
          </ac:spMkLst>
        </pc:spChg>
        <pc:spChg chg="add mod ord">
          <ac:chgData name="Greg Chandler" userId="ade00baf3f311e21" providerId="LiveId" clId="{C530F3EB-63C7-4B88-813D-680ACADF2E2C}" dt="2022-08-07T19:48:04.285" v="1496" actId="207"/>
          <ac:spMkLst>
            <pc:docMk/>
            <pc:sldMk cId="4259102710" sldId="275"/>
            <ac:spMk id="4" creationId="{99C11E8F-EF21-83DA-A2DA-4ED93FC1524C}"/>
          </ac:spMkLst>
        </pc:spChg>
        <pc:spChg chg="add mod">
          <ac:chgData name="Greg Chandler" userId="ade00baf3f311e21" providerId="LiveId" clId="{C530F3EB-63C7-4B88-813D-680ACADF2E2C}" dt="2022-08-07T19:50:40.094" v="1699" actId="14100"/>
          <ac:spMkLst>
            <pc:docMk/>
            <pc:sldMk cId="4259102710" sldId="275"/>
            <ac:spMk id="5" creationId="{1016D284-8DF1-17F2-227D-763FD210EB44}"/>
          </ac:spMkLst>
        </pc:spChg>
        <pc:picChg chg="add mod">
          <ac:chgData name="Greg Chandler" userId="ade00baf3f311e21" providerId="LiveId" clId="{C530F3EB-63C7-4B88-813D-680ACADF2E2C}" dt="2022-08-07T19:48:07.106" v="1497" actId="1076"/>
          <ac:picMkLst>
            <pc:docMk/>
            <pc:sldMk cId="4259102710" sldId="275"/>
            <ac:picMk id="8194" creationId="{F010F686-A864-388D-DF41-C5469298251D}"/>
          </ac:picMkLst>
        </pc:picChg>
      </pc:sldChg>
      <pc:sldChg chg="modSp add mod ord modTransition">
        <pc:chgData name="Greg Chandler" userId="ade00baf3f311e21" providerId="LiveId" clId="{C530F3EB-63C7-4B88-813D-680ACADF2E2C}" dt="2022-08-10T20:15:55.614" v="1904" actId="122"/>
        <pc:sldMkLst>
          <pc:docMk/>
          <pc:sldMk cId="1559201517" sldId="276"/>
        </pc:sldMkLst>
        <pc:spChg chg="mod">
          <ac:chgData name="Greg Chandler" userId="ade00baf3f311e21" providerId="LiveId" clId="{C530F3EB-63C7-4B88-813D-680ACADF2E2C}" dt="2022-08-10T20:15:55.614" v="1904" actId="122"/>
          <ac:spMkLst>
            <pc:docMk/>
            <pc:sldMk cId="1559201517" sldId="276"/>
            <ac:spMk id="3" creationId="{B6967D2F-4391-FDC0-1683-B0D8B834907D}"/>
          </ac:spMkLst>
        </pc:spChg>
      </pc:sldChg>
      <pc:sldMasterChg chg="modTransition modSldLayout">
        <pc:chgData name="Greg Chandler" userId="ade00baf3f311e21" providerId="LiveId" clId="{C530F3EB-63C7-4B88-813D-680ACADF2E2C}" dt="2022-08-07T19:52:54.711" v="1894"/>
        <pc:sldMasterMkLst>
          <pc:docMk/>
          <pc:sldMasterMk cId="4247050774" sldId="2147483660"/>
        </pc:sldMasterMkLst>
        <pc:sldLayoutChg chg="modTransition">
          <pc:chgData name="Greg Chandler" userId="ade00baf3f311e21" providerId="LiveId" clId="{C530F3EB-63C7-4B88-813D-680ACADF2E2C}" dt="2022-08-07T19:52:54.711" v="1894"/>
          <pc:sldLayoutMkLst>
            <pc:docMk/>
            <pc:sldMasterMk cId="4247050774" sldId="2147483660"/>
            <pc:sldLayoutMk cId="1844055483" sldId="2147483661"/>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174899863" sldId="2147483662"/>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292884612" sldId="2147483663"/>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1718990682" sldId="2147483664"/>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209515818" sldId="2147483665"/>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332349351" sldId="2147483666"/>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3582977901" sldId="2147483667"/>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161418009" sldId="2147483668"/>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56231284" sldId="2147483669"/>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1198613584" sldId="2147483670"/>
          </pc:sldLayoutMkLst>
        </pc:sldLayoutChg>
        <pc:sldLayoutChg chg="modTransition">
          <pc:chgData name="Greg Chandler" userId="ade00baf3f311e21" providerId="LiveId" clId="{C530F3EB-63C7-4B88-813D-680ACADF2E2C}" dt="2022-08-07T19:52:54.711" v="1894"/>
          <pc:sldLayoutMkLst>
            <pc:docMk/>
            <pc:sldMasterMk cId="4247050774" sldId="2147483660"/>
            <pc:sldLayoutMk cId="4019099444"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C6B159-1433-482F-9825-29B36A133191}"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184405548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6B159-1433-482F-9825-29B36A133191}"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119861358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6B159-1433-482F-9825-29B36A133191}"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40190994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6B159-1433-482F-9825-29B36A133191}"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17489986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C6B159-1433-482F-9825-29B36A133191}"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29288461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C6B159-1433-482F-9825-29B36A133191}"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171899068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C6B159-1433-482F-9825-29B36A133191}"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20951581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C6B159-1433-482F-9825-29B36A133191}"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33234935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6B159-1433-482F-9825-29B36A133191}"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358297790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C6B159-1433-482F-9825-29B36A133191}"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16141800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C6B159-1433-482F-9825-29B36A133191}"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89F2B-883B-4BAA-8D38-D65AC1730D6B}" type="slidenum">
              <a:rPr lang="en-US" smtClean="0"/>
              <a:t>‹#›</a:t>
            </a:fld>
            <a:endParaRPr lang="en-US"/>
          </a:p>
        </p:txBody>
      </p:sp>
    </p:spTree>
    <p:extLst>
      <p:ext uri="{BB962C8B-B14F-4D97-AF65-F5344CB8AC3E}">
        <p14:creationId xmlns:p14="http://schemas.microsoft.com/office/powerpoint/2010/main" val="5623128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6B159-1433-482F-9825-29B36A133191}" type="datetimeFigureOut">
              <a:rPr lang="en-US" smtClean="0"/>
              <a:t>8/10/2022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89F2B-883B-4BAA-8D38-D65AC1730D6B}" type="slidenum">
              <a:rPr lang="en-US" smtClean="0"/>
              <a:t>‹#›</a:t>
            </a:fld>
            <a:endParaRPr lang="en-US"/>
          </a:p>
        </p:txBody>
      </p:sp>
    </p:spTree>
    <p:extLst>
      <p:ext uri="{BB962C8B-B14F-4D97-AF65-F5344CB8AC3E}">
        <p14:creationId xmlns:p14="http://schemas.microsoft.com/office/powerpoint/2010/main" val="4247050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43260702-0FCC-ED67-A78C-93355EDD7C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9144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E47687-BF90-0DE2-29EC-71E73EDD3D11}"/>
              </a:ext>
            </a:extLst>
          </p:cNvPr>
          <p:cNvSpPr>
            <a:spLocks noGrp="1"/>
          </p:cNvSpPr>
          <p:nvPr>
            <p:ph type="ctrTitle"/>
          </p:nvPr>
        </p:nvSpPr>
        <p:spPr>
          <a:xfrm>
            <a:off x="392906" y="5317240"/>
            <a:ext cx="8408194" cy="744836"/>
          </a:xfrm>
        </p:spPr>
        <p:txBody>
          <a:bodyPr vert="horz" lIns="91440" tIns="45720" rIns="91440" bIns="45720" rtlCol="0" anchor="ctr">
            <a:normAutofit/>
          </a:bodyPr>
          <a:lstStyle/>
          <a:p>
            <a:r>
              <a:rPr lang="en-US" sz="3100">
                <a:solidFill>
                  <a:schemeClr val="tx1">
                    <a:lumMod val="85000"/>
                    <a:lumOff val="15000"/>
                  </a:schemeClr>
                </a:solidFill>
              </a:rPr>
              <a:t>I’m Not Ashamed to Own My Lord</a:t>
            </a:r>
          </a:p>
        </p:txBody>
      </p:sp>
      <p:cxnSp>
        <p:nvCxnSpPr>
          <p:cNvPr id="1033" name="Straight Connector 103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854692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p:txBody>
          <a:bodyPr>
            <a:normAutofit/>
          </a:bodyPr>
          <a:lstStyle/>
          <a:p>
            <a:r>
              <a:rPr lang="en-US" sz="3200" dirty="0">
                <a:solidFill>
                  <a:schemeClr val="bg1"/>
                </a:solidFill>
              </a:rPr>
              <a:t>Peter: A Case Study (Mark 8)</a:t>
            </a:r>
          </a:p>
          <a:p>
            <a:pPr lvl="1"/>
            <a:r>
              <a:rPr lang="en-US" sz="2800" dirty="0">
                <a:solidFill>
                  <a:srgbClr val="FFFF00"/>
                </a:solidFill>
              </a:rPr>
              <a:t>Peter</a:t>
            </a:r>
            <a:r>
              <a:rPr lang="en-US" sz="2800" dirty="0">
                <a:solidFill>
                  <a:schemeClr val="bg1"/>
                </a:solidFill>
              </a:rPr>
              <a:t> gave full endorsement of belief (27-30)</a:t>
            </a:r>
          </a:p>
          <a:p>
            <a:pPr lvl="1"/>
            <a:r>
              <a:rPr lang="en-US" sz="2800" dirty="0">
                <a:solidFill>
                  <a:srgbClr val="00B0F0"/>
                </a:solidFill>
              </a:rPr>
              <a:t>Jesus</a:t>
            </a:r>
            <a:r>
              <a:rPr lang="en-US" sz="2800" dirty="0">
                <a:solidFill>
                  <a:schemeClr val="bg1"/>
                </a:solidFill>
              </a:rPr>
              <a:t> explained what this meant (31-32a)</a:t>
            </a:r>
          </a:p>
          <a:p>
            <a:pPr lvl="1"/>
            <a:r>
              <a:rPr lang="en-US" sz="2800" dirty="0">
                <a:solidFill>
                  <a:srgbClr val="FFFF00"/>
                </a:solidFill>
              </a:rPr>
              <a:t>Peter</a:t>
            </a:r>
            <a:r>
              <a:rPr lang="en-US" sz="2800" dirty="0">
                <a:solidFill>
                  <a:schemeClr val="bg1"/>
                </a:solidFill>
              </a:rPr>
              <a:t> rejected this explanation (32b)</a:t>
            </a:r>
          </a:p>
          <a:p>
            <a:pPr lvl="1"/>
            <a:r>
              <a:rPr lang="en-US" sz="2800" dirty="0">
                <a:solidFill>
                  <a:srgbClr val="00B0F0"/>
                </a:solidFill>
              </a:rPr>
              <a:t>Jesus</a:t>
            </a:r>
            <a:r>
              <a:rPr lang="en-US" sz="2800" dirty="0">
                <a:solidFill>
                  <a:schemeClr val="bg1"/>
                </a:solidFill>
              </a:rPr>
              <a:t> gave a sound rebuke (33)</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7843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FA23E2-9BCD-BCEF-20C8-557B0580EF0F}"/>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79932A-FB3C-1CD0-74FD-63D5CF086D43}"/>
              </a:ext>
            </a:extLst>
          </p:cNvPr>
          <p:cNvSpPr>
            <a:spLocks noGrp="1"/>
          </p:cNvSpPr>
          <p:nvPr>
            <p:ph type="title"/>
          </p:nvPr>
        </p:nvSpPr>
        <p:spPr/>
        <p:txBody>
          <a:bodyPr/>
          <a:lstStyle/>
          <a:p>
            <a:pPr algn="ctr"/>
            <a:r>
              <a:rPr lang="en-US" dirty="0">
                <a:solidFill>
                  <a:schemeClr val="bg1"/>
                </a:solidFill>
              </a:rPr>
              <a:t>A Teaching Moment</a:t>
            </a:r>
          </a:p>
        </p:txBody>
      </p:sp>
      <p:sp>
        <p:nvSpPr>
          <p:cNvPr id="3" name="Content Placeholder 2">
            <a:extLst>
              <a:ext uri="{FF2B5EF4-FFF2-40B4-BE49-F238E27FC236}">
                <a16:creationId xmlns:a16="http://schemas.microsoft.com/office/drawing/2014/main" id="{DA22ABAF-EAB2-C59E-2AD4-BFCCA8F07BE8}"/>
              </a:ext>
            </a:extLst>
          </p:cNvPr>
          <p:cNvSpPr>
            <a:spLocks noGrp="1"/>
          </p:cNvSpPr>
          <p:nvPr>
            <p:ph idx="1"/>
          </p:nvPr>
        </p:nvSpPr>
        <p:spPr>
          <a:xfrm>
            <a:off x="1207698" y="1523700"/>
            <a:ext cx="7022980" cy="4351338"/>
          </a:xfrm>
          <a:solidFill>
            <a:schemeClr val="bg1"/>
          </a:solidFill>
        </p:spPr>
        <p:txBody>
          <a:bodyPr>
            <a:normAutofit fontScale="92500" lnSpcReduction="10000"/>
          </a:bodyPr>
          <a:lstStyle/>
          <a:p>
            <a:pPr marL="0" indent="0">
              <a:buNone/>
            </a:pPr>
            <a:r>
              <a:rPr lang="en-US" b="0" i="0" dirty="0">
                <a:solidFill>
                  <a:srgbClr val="000000"/>
                </a:solidFill>
                <a:effectLst/>
                <a:latin typeface="system-ui"/>
              </a:rPr>
              <a:t>And calling the crowd to him with his disciples, he said to them, “If anyone would </a:t>
            </a:r>
            <a:r>
              <a:rPr lang="en-US" b="0" i="0" dirty="0">
                <a:solidFill>
                  <a:srgbClr val="C00000"/>
                </a:solidFill>
                <a:effectLst/>
                <a:latin typeface="system-ui"/>
              </a:rPr>
              <a:t>come after me</a:t>
            </a:r>
            <a:r>
              <a:rPr lang="en-US" b="0" i="0" dirty="0">
                <a:solidFill>
                  <a:srgbClr val="000000"/>
                </a:solidFill>
                <a:effectLst/>
                <a:latin typeface="system-ui"/>
              </a:rPr>
              <a:t>, let him </a:t>
            </a:r>
            <a:r>
              <a:rPr lang="en-US" b="0" i="0" dirty="0">
                <a:solidFill>
                  <a:srgbClr val="C00000"/>
                </a:solidFill>
                <a:effectLst/>
                <a:latin typeface="system-ui"/>
              </a:rPr>
              <a:t>deny himself </a:t>
            </a:r>
            <a:r>
              <a:rPr lang="en-US" b="0" i="0" dirty="0">
                <a:solidFill>
                  <a:srgbClr val="000000"/>
                </a:solidFill>
                <a:effectLst/>
                <a:latin typeface="system-ui"/>
              </a:rPr>
              <a:t>and </a:t>
            </a:r>
            <a:r>
              <a:rPr lang="en-US" b="0" i="0" dirty="0">
                <a:solidFill>
                  <a:srgbClr val="C00000"/>
                </a:solidFill>
                <a:effectLst/>
                <a:latin typeface="system-ui"/>
              </a:rPr>
              <a:t>take up his cross </a:t>
            </a:r>
            <a:r>
              <a:rPr lang="en-US" b="0" i="0" dirty="0">
                <a:solidFill>
                  <a:srgbClr val="000000"/>
                </a:solidFill>
                <a:effectLst/>
                <a:latin typeface="system-ui"/>
              </a:rPr>
              <a:t>and </a:t>
            </a:r>
            <a:r>
              <a:rPr lang="en-US" b="0" i="0" dirty="0">
                <a:solidFill>
                  <a:srgbClr val="C00000"/>
                </a:solidFill>
                <a:effectLst/>
                <a:latin typeface="system-ui"/>
              </a:rPr>
              <a:t>follow me. </a:t>
            </a:r>
            <a:r>
              <a:rPr lang="en-US" b="1" i="0" baseline="30000" dirty="0">
                <a:solidFill>
                  <a:srgbClr val="C00000"/>
                </a:solidFill>
                <a:effectLst/>
                <a:latin typeface="system-ui"/>
              </a:rPr>
              <a:t> </a:t>
            </a:r>
            <a:r>
              <a:rPr lang="en-US" b="0" i="0" dirty="0">
                <a:solidFill>
                  <a:srgbClr val="000000"/>
                </a:solidFill>
                <a:effectLst/>
                <a:latin typeface="system-ui"/>
              </a:rPr>
              <a:t>For whoever would save his life will lose it, but whoever </a:t>
            </a:r>
            <a:r>
              <a:rPr lang="en-US" b="0" i="0" dirty="0">
                <a:solidFill>
                  <a:srgbClr val="C00000"/>
                </a:solidFill>
                <a:effectLst/>
                <a:latin typeface="system-ui"/>
              </a:rPr>
              <a:t>loses his life for my sake </a:t>
            </a:r>
            <a:r>
              <a:rPr lang="en-US" b="0" i="0" dirty="0">
                <a:solidFill>
                  <a:srgbClr val="000000"/>
                </a:solidFill>
                <a:effectLst/>
                <a:latin typeface="system-ui"/>
              </a:rPr>
              <a:t>and the gospel's will save it. For what does it profit a man to gain the whole world and forfeit his soul? For what can a man give in return for his soul? </a:t>
            </a:r>
            <a:r>
              <a:rPr lang="en-US" b="0" i="0" dirty="0">
                <a:solidFill>
                  <a:schemeClr val="bg1">
                    <a:lumMod val="75000"/>
                  </a:schemeClr>
                </a:solidFill>
                <a:effectLst/>
                <a:latin typeface="system-ui"/>
              </a:rPr>
              <a:t>For whoever is ashamed of me and of my words in this adulterous and sinful generation, of him will the Son of Man also be ashamed when he comes in the glory of his Father with the holy angels (34-38)</a:t>
            </a:r>
            <a:endParaRPr lang="en-US" dirty="0">
              <a:solidFill>
                <a:schemeClr val="bg1">
                  <a:lumMod val="75000"/>
                </a:schemeClr>
              </a:solidFill>
            </a:endParaRPr>
          </a:p>
        </p:txBody>
      </p:sp>
    </p:spTree>
    <p:extLst>
      <p:ext uri="{BB962C8B-B14F-4D97-AF65-F5344CB8AC3E}">
        <p14:creationId xmlns:p14="http://schemas.microsoft.com/office/powerpoint/2010/main" val="352492746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FA23E2-9BCD-BCEF-20C8-557B0580EF0F}"/>
              </a:ext>
            </a:extLst>
          </p:cNvPr>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79932A-FB3C-1CD0-74FD-63D5CF086D43}"/>
              </a:ext>
            </a:extLst>
          </p:cNvPr>
          <p:cNvSpPr>
            <a:spLocks noGrp="1"/>
          </p:cNvSpPr>
          <p:nvPr>
            <p:ph type="title"/>
          </p:nvPr>
        </p:nvSpPr>
        <p:spPr/>
        <p:txBody>
          <a:bodyPr/>
          <a:lstStyle/>
          <a:p>
            <a:pPr algn="ctr"/>
            <a:r>
              <a:rPr lang="en-US" dirty="0">
                <a:solidFill>
                  <a:schemeClr val="bg1"/>
                </a:solidFill>
              </a:rPr>
              <a:t>A Teaching Moment</a:t>
            </a:r>
          </a:p>
        </p:txBody>
      </p:sp>
      <p:sp>
        <p:nvSpPr>
          <p:cNvPr id="3" name="Content Placeholder 2">
            <a:extLst>
              <a:ext uri="{FF2B5EF4-FFF2-40B4-BE49-F238E27FC236}">
                <a16:creationId xmlns:a16="http://schemas.microsoft.com/office/drawing/2014/main" id="{DA22ABAF-EAB2-C59E-2AD4-BFCCA8F07BE8}"/>
              </a:ext>
            </a:extLst>
          </p:cNvPr>
          <p:cNvSpPr>
            <a:spLocks noGrp="1"/>
          </p:cNvSpPr>
          <p:nvPr>
            <p:ph idx="1"/>
          </p:nvPr>
        </p:nvSpPr>
        <p:spPr>
          <a:xfrm>
            <a:off x="1207698" y="1523700"/>
            <a:ext cx="7022980" cy="4351338"/>
          </a:xfrm>
          <a:solidFill>
            <a:schemeClr val="bg1"/>
          </a:solidFill>
        </p:spPr>
        <p:txBody>
          <a:bodyPr>
            <a:normAutofit fontScale="92500" lnSpcReduction="10000"/>
          </a:bodyPr>
          <a:lstStyle/>
          <a:p>
            <a:pPr marL="0" indent="0">
              <a:buNone/>
            </a:pPr>
            <a:r>
              <a:rPr lang="en-US" b="0" i="0" dirty="0">
                <a:effectLst/>
                <a:latin typeface="system-ui"/>
              </a:rPr>
              <a:t>And calling the crowd to him with his disciples, he said to them, “If anyone would come after me, let him deny himself and take up his cross and follow me. </a:t>
            </a:r>
            <a:r>
              <a:rPr lang="en-US" b="1" i="0" baseline="30000" dirty="0">
                <a:effectLst/>
                <a:latin typeface="system-ui"/>
              </a:rPr>
              <a:t> </a:t>
            </a:r>
            <a:r>
              <a:rPr lang="en-US" b="0" i="0" dirty="0">
                <a:effectLst/>
                <a:latin typeface="system-ui"/>
              </a:rPr>
              <a:t>For whoever would save his life will lose it, but whoever loses his life for my sake and the gospel's will save it. For what does it profit a man to gain the whole world and forfeit his soul? For what can a man give in return for his soul? For </a:t>
            </a:r>
            <a:r>
              <a:rPr lang="en-US" b="0" i="0" dirty="0">
                <a:solidFill>
                  <a:srgbClr val="C00000"/>
                </a:solidFill>
                <a:effectLst/>
                <a:latin typeface="system-ui"/>
              </a:rPr>
              <a:t>whoever is ashamed of me </a:t>
            </a:r>
            <a:r>
              <a:rPr lang="en-US" b="0" i="0" dirty="0">
                <a:effectLst/>
                <a:latin typeface="system-ui"/>
              </a:rPr>
              <a:t>and of my words in this adulterous and sinful generation, </a:t>
            </a:r>
            <a:r>
              <a:rPr lang="en-US" b="0" i="0" dirty="0">
                <a:solidFill>
                  <a:srgbClr val="C00000"/>
                </a:solidFill>
                <a:effectLst/>
                <a:latin typeface="system-ui"/>
              </a:rPr>
              <a:t>of him will the Son of Man also be ashamed </a:t>
            </a:r>
            <a:r>
              <a:rPr lang="en-US" b="0" i="0" dirty="0">
                <a:effectLst/>
                <a:latin typeface="system-ui"/>
              </a:rPr>
              <a:t>when he comes in the glory of his Father with the holy angels (34-38)</a:t>
            </a:r>
            <a:endParaRPr lang="en-US" dirty="0"/>
          </a:p>
        </p:txBody>
      </p:sp>
    </p:spTree>
    <p:extLst>
      <p:ext uri="{BB962C8B-B14F-4D97-AF65-F5344CB8AC3E}">
        <p14:creationId xmlns:p14="http://schemas.microsoft.com/office/powerpoint/2010/main" val="403423801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a:xfrm>
            <a:off x="628650" y="1825625"/>
            <a:ext cx="8394580" cy="4351338"/>
          </a:xfrm>
        </p:spPr>
        <p:txBody>
          <a:bodyPr>
            <a:normAutofit/>
          </a:bodyPr>
          <a:lstStyle/>
          <a:p>
            <a:r>
              <a:rPr lang="en-US" sz="3200" dirty="0">
                <a:solidFill>
                  <a:schemeClr val="bg1"/>
                </a:solidFill>
              </a:rPr>
              <a:t>What would cause one to be ashamed of Jesus?</a:t>
            </a:r>
          </a:p>
          <a:p>
            <a:pPr lvl="1"/>
            <a:r>
              <a:rPr lang="en-US" sz="2800" dirty="0">
                <a:solidFill>
                  <a:schemeClr val="bg1"/>
                </a:solidFill>
              </a:rPr>
              <a:t>Appearance that His people are weak and abused</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354F0B0-E660-74F6-90A7-39917AECE5CC}"/>
              </a:ext>
            </a:extLst>
          </p:cNvPr>
          <p:cNvSpPr txBox="1"/>
          <p:nvPr/>
        </p:nvSpPr>
        <p:spPr>
          <a:xfrm>
            <a:off x="223688" y="3195957"/>
            <a:ext cx="6901731" cy="3416320"/>
          </a:xfrm>
          <a:prstGeom prst="rect">
            <a:avLst/>
          </a:prstGeom>
          <a:solidFill>
            <a:schemeClr val="bg2">
              <a:lumMod val="10000"/>
            </a:schemeClr>
          </a:solidFill>
        </p:spPr>
        <p:txBody>
          <a:bodyPr wrap="square" rtlCol="0">
            <a:spAutoFit/>
          </a:bodyPr>
          <a:lstStyle/>
          <a:p>
            <a:r>
              <a:rPr lang="en-US" sz="2400" b="1" i="0" baseline="30000" dirty="0">
                <a:solidFill>
                  <a:schemeClr val="bg1"/>
                </a:solidFill>
                <a:effectLst/>
                <a:latin typeface="system-ui"/>
              </a:rPr>
              <a:t> </a:t>
            </a:r>
            <a:r>
              <a:rPr lang="en-US" sz="2400" b="0" i="0" dirty="0">
                <a:solidFill>
                  <a:schemeClr val="bg1"/>
                </a:solidFill>
                <a:effectLst/>
                <a:latin typeface="system-ui"/>
              </a:rPr>
              <a:t>Therefore do not be ashamed of the testimony about our Lord, nor of me his prisoner, but share in suffering for the gospel by the power of God,/</a:t>
            </a:r>
            <a:r>
              <a:rPr lang="en-US" sz="2400" b="1" i="0" baseline="30000" dirty="0">
                <a:solidFill>
                  <a:schemeClr val="bg1"/>
                </a:solidFill>
                <a:effectLst/>
                <a:latin typeface="system-ui"/>
              </a:rPr>
              <a:t> </a:t>
            </a:r>
            <a:r>
              <a:rPr lang="en-US" sz="2400" b="0" i="0" dirty="0">
                <a:solidFill>
                  <a:schemeClr val="bg1"/>
                </a:solidFill>
                <a:effectLst/>
                <a:latin typeface="system-ui"/>
              </a:rPr>
              <a:t>Which is why I suffer as I do. But I am not ashamed, for I know whom I have believed, and I am convinced that he is able to guard until that day what has been entrusted to me/Yet if anyone suffers as a Christian, let him not be ashamed, but let him glorify God in that name 						– II Timothy 1:8,12/I Peter 4:16</a:t>
            </a:r>
            <a:endParaRPr lang="en-US" sz="2400" dirty="0">
              <a:solidFill>
                <a:schemeClr val="bg1"/>
              </a:solidFill>
            </a:endParaRPr>
          </a:p>
        </p:txBody>
      </p:sp>
    </p:spTree>
    <p:extLst>
      <p:ext uri="{BB962C8B-B14F-4D97-AF65-F5344CB8AC3E}">
        <p14:creationId xmlns:p14="http://schemas.microsoft.com/office/powerpoint/2010/main" val="27750086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a:xfrm>
            <a:off x="628650" y="1825625"/>
            <a:ext cx="8394580" cy="4351338"/>
          </a:xfrm>
        </p:spPr>
        <p:txBody>
          <a:bodyPr>
            <a:normAutofit/>
          </a:bodyPr>
          <a:lstStyle/>
          <a:p>
            <a:r>
              <a:rPr lang="en-US" sz="3200" dirty="0">
                <a:solidFill>
                  <a:schemeClr val="bg1"/>
                </a:solidFill>
              </a:rPr>
              <a:t>What would cause one to be ashamed of Jesus?</a:t>
            </a:r>
          </a:p>
          <a:p>
            <a:pPr lvl="1"/>
            <a:r>
              <a:rPr lang="en-US" sz="2800" dirty="0">
                <a:solidFill>
                  <a:schemeClr val="bg1"/>
                </a:solidFill>
              </a:rPr>
              <a:t>Appearance that His people are weak and abused</a:t>
            </a:r>
          </a:p>
          <a:p>
            <a:pPr lvl="1"/>
            <a:r>
              <a:rPr lang="en-US" sz="2800" dirty="0">
                <a:solidFill>
                  <a:schemeClr val="bg1"/>
                </a:solidFill>
              </a:rPr>
              <a:t>Jesus’ teachings divide right from wrong</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354F0B0-E660-74F6-90A7-39917AECE5CC}"/>
              </a:ext>
            </a:extLst>
          </p:cNvPr>
          <p:cNvSpPr txBox="1"/>
          <p:nvPr/>
        </p:nvSpPr>
        <p:spPr>
          <a:xfrm>
            <a:off x="223688" y="5257170"/>
            <a:ext cx="6901731" cy="1200329"/>
          </a:xfrm>
          <a:prstGeom prst="rect">
            <a:avLst/>
          </a:prstGeom>
          <a:solidFill>
            <a:schemeClr val="bg2">
              <a:lumMod val="10000"/>
            </a:schemeClr>
          </a:solidFill>
        </p:spPr>
        <p:txBody>
          <a:bodyPr wrap="square" rtlCol="0">
            <a:spAutoFit/>
          </a:bodyPr>
          <a:lstStyle/>
          <a:p>
            <a:r>
              <a:rPr lang="en-US" sz="2400" dirty="0">
                <a:solidFill>
                  <a:schemeClr val="bg1"/>
                </a:solidFill>
              </a:rPr>
              <a:t>Do your best to present yourself to God as one approved,</a:t>
            </a:r>
            <a:r>
              <a:rPr lang="en-US" sz="2400" baseline="30000" dirty="0">
                <a:solidFill>
                  <a:schemeClr val="bg1"/>
                </a:solidFill>
              </a:rPr>
              <a:t> </a:t>
            </a:r>
            <a:r>
              <a:rPr lang="en-US" sz="2400" dirty="0">
                <a:solidFill>
                  <a:schemeClr val="bg1"/>
                </a:solidFill>
              </a:rPr>
              <a:t>a worker who has no need to be ashamed, rightly handling the word of truth – II Timothy 2:15</a:t>
            </a:r>
            <a:endParaRPr lang="en-US" sz="3200" dirty="0">
              <a:solidFill>
                <a:schemeClr val="bg1"/>
              </a:solidFill>
            </a:endParaRPr>
          </a:p>
        </p:txBody>
      </p:sp>
    </p:spTree>
    <p:extLst>
      <p:ext uri="{BB962C8B-B14F-4D97-AF65-F5344CB8AC3E}">
        <p14:creationId xmlns:p14="http://schemas.microsoft.com/office/powerpoint/2010/main" val="23579036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a:xfrm>
            <a:off x="628650" y="1825625"/>
            <a:ext cx="8394580" cy="4351338"/>
          </a:xfrm>
        </p:spPr>
        <p:txBody>
          <a:bodyPr>
            <a:normAutofit/>
          </a:bodyPr>
          <a:lstStyle/>
          <a:p>
            <a:r>
              <a:rPr lang="en-US" sz="3200" dirty="0">
                <a:solidFill>
                  <a:schemeClr val="bg1"/>
                </a:solidFill>
              </a:rPr>
              <a:t>What would cause one to be ashamed of Jesus?</a:t>
            </a:r>
          </a:p>
          <a:p>
            <a:pPr lvl="1"/>
            <a:r>
              <a:rPr lang="en-US" sz="2800" dirty="0">
                <a:solidFill>
                  <a:schemeClr val="bg1"/>
                </a:solidFill>
              </a:rPr>
              <a:t>Appearance that His people are weak and abused</a:t>
            </a:r>
          </a:p>
          <a:p>
            <a:pPr lvl="1"/>
            <a:r>
              <a:rPr lang="en-US" sz="2800" dirty="0">
                <a:solidFill>
                  <a:schemeClr val="bg1"/>
                </a:solidFill>
              </a:rPr>
              <a:t>Jesus’ teachings divide right from wrong</a:t>
            </a:r>
          </a:p>
          <a:p>
            <a:pPr lvl="1"/>
            <a:r>
              <a:rPr lang="en-US" sz="2800" dirty="0">
                <a:solidFill>
                  <a:schemeClr val="bg1"/>
                </a:solidFill>
              </a:rPr>
              <a:t>Belief in a Creator</a:t>
            </a:r>
          </a:p>
          <a:p>
            <a:pPr lvl="1"/>
            <a:r>
              <a:rPr lang="en-US" sz="2800" dirty="0">
                <a:solidFill>
                  <a:schemeClr val="bg1"/>
                </a:solidFill>
              </a:rPr>
              <a:t>Belief in Hell</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5780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a:xfrm>
            <a:off x="628650" y="1825625"/>
            <a:ext cx="8394580" cy="4351338"/>
          </a:xfrm>
        </p:spPr>
        <p:txBody>
          <a:bodyPr>
            <a:normAutofit/>
          </a:bodyPr>
          <a:lstStyle/>
          <a:p>
            <a:r>
              <a:rPr lang="en-US" sz="3200" dirty="0">
                <a:solidFill>
                  <a:schemeClr val="bg1"/>
                </a:solidFill>
              </a:rPr>
              <a:t>I Am Not Ashamed…</a:t>
            </a:r>
          </a:p>
          <a:p>
            <a:pPr lvl="1"/>
            <a:r>
              <a:rPr lang="en-US" sz="2800" dirty="0">
                <a:solidFill>
                  <a:schemeClr val="bg1"/>
                </a:solidFill>
              </a:rPr>
              <a:t>To own my Lord</a:t>
            </a:r>
          </a:p>
          <a:p>
            <a:pPr lvl="2"/>
            <a:r>
              <a:rPr lang="en-US" sz="2400" dirty="0">
                <a:solidFill>
                  <a:schemeClr val="bg1"/>
                </a:solidFill>
              </a:rPr>
              <a:t>“Admit or acknowledge one feels a certain way”</a:t>
            </a:r>
          </a:p>
          <a:p>
            <a:pPr lvl="2"/>
            <a:r>
              <a:rPr lang="en-US" sz="2400" dirty="0">
                <a:solidFill>
                  <a:schemeClr val="bg1"/>
                </a:solidFill>
              </a:rPr>
              <a:t>I own Him by wearing His name</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C2D3DDC-BC88-B21E-8A74-931B5421BECD}"/>
              </a:ext>
            </a:extLst>
          </p:cNvPr>
          <p:cNvSpPr txBox="1"/>
          <p:nvPr/>
        </p:nvSpPr>
        <p:spPr>
          <a:xfrm>
            <a:off x="120770" y="4994694"/>
            <a:ext cx="7216356" cy="1569660"/>
          </a:xfrm>
          <a:prstGeom prst="rect">
            <a:avLst/>
          </a:prstGeom>
          <a:noFill/>
        </p:spPr>
        <p:txBody>
          <a:bodyPr wrap="square" rtlCol="0">
            <a:spAutoFit/>
          </a:bodyPr>
          <a:lstStyle/>
          <a:p>
            <a:r>
              <a:rPr lang="en-US" sz="2400" b="0" i="0" dirty="0">
                <a:solidFill>
                  <a:schemeClr val="bg1"/>
                </a:solidFill>
                <a:effectLst/>
                <a:latin typeface="system-ui"/>
              </a:rPr>
              <a:t>I have been crucified with Christ. It is no longer I who live, but Christ who lives in me. And the life I now live in the flesh I live by faith in the Son of God, who loved me and gave himself for me. – Galatians 2:20</a:t>
            </a:r>
            <a:endParaRPr lang="en-US" sz="2400" dirty="0">
              <a:solidFill>
                <a:schemeClr val="bg1"/>
              </a:solidFill>
            </a:endParaRPr>
          </a:p>
        </p:txBody>
      </p:sp>
    </p:spTree>
    <p:extLst>
      <p:ext uri="{BB962C8B-B14F-4D97-AF65-F5344CB8AC3E}">
        <p14:creationId xmlns:p14="http://schemas.microsoft.com/office/powerpoint/2010/main" val="2867069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a:xfrm>
            <a:off x="628650" y="1825625"/>
            <a:ext cx="8394580" cy="4351338"/>
          </a:xfrm>
        </p:spPr>
        <p:txBody>
          <a:bodyPr>
            <a:normAutofit/>
          </a:bodyPr>
          <a:lstStyle/>
          <a:p>
            <a:r>
              <a:rPr lang="en-US" sz="3200" dirty="0">
                <a:solidFill>
                  <a:schemeClr val="bg1"/>
                </a:solidFill>
              </a:rPr>
              <a:t>I Am Not Ashamed…</a:t>
            </a:r>
          </a:p>
          <a:p>
            <a:pPr lvl="1"/>
            <a:r>
              <a:rPr lang="en-US" dirty="0">
                <a:solidFill>
                  <a:schemeClr val="bg1"/>
                </a:solidFill>
              </a:rPr>
              <a:t>To own my Lord</a:t>
            </a:r>
          </a:p>
          <a:p>
            <a:pPr lvl="1"/>
            <a:r>
              <a:rPr lang="en-US" sz="2800" dirty="0">
                <a:solidFill>
                  <a:schemeClr val="bg1"/>
                </a:solidFill>
              </a:rPr>
              <a:t>Nor to defend His cause</a:t>
            </a:r>
          </a:p>
          <a:p>
            <a:pPr lvl="2"/>
            <a:r>
              <a:rPr lang="en-US" sz="2400" dirty="0">
                <a:solidFill>
                  <a:schemeClr val="bg1"/>
                </a:solidFill>
              </a:rPr>
              <a:t>Embedded in owning the Lord</a:t>
            </a:r>
          </a:p>
          <a:p>
            <a:pPr lvl="2"/>
            <a:r>
              <a:rPr lang="en-US" sz="2400" dirty="0">
                <a:solidFill>
                  <a:schemeClr val="bg1"/>
                </a:solidFill>
              </a:rPr>
              <a:t>“If you love Me, keep My commandments”</a:t>
            </a:r>
          </a:p>
          <a:p>
            <a:pPr lvl="2"/>
            <a:r>
              <a:rPr lang="en-US" sz="2400" dirty="0">
                <a:solidFill>
                  <a:schemeClr val="bg1"/>
                </a:solidFill>
              </a:rPr>
              <a:t>“Keep” means to guard</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C740788-4CBC-8198-4A5E-B18D1BF3D7B3}"/>
              </a:ext>
            </a:extLst>
          </p:cNvPr>
          <p:cNvSpPr txBox="1"/>
          <p:nvPr/>
        </p:nvSpPr>
        <p:spPr>
          <a:xfrm>
            <a:off x="223688" y="5292545"/>
            <a:ext cx="6984521" cy="1200329"/>
          </a:xfrm>
          <a:prstGeom prst="rect">
            <a:avLst/>
          </a:prstGeom>
          <a:noFill/>
        </p:spPr>
        <p:txBody>
          <a:bodyPr wrap="square" rtlCol="0">
            <a:spAutoFit/>
          </a:bodyPr>
          <a:lstStyle/>
          <a:p>
            <a:pPr marL="457200" indent="-457200">
              <a:buAutoNum type="arabicPeriod"/>
            </a:pPr>
            <a:r>
              <a:rPr lang="en-US" sz="2400" dirty="0">
                <a:solidFill>
                  <a:schemeClr val="bg1"/>
                </a:solidFill>
              </a:rPr>
              <a:t>Understand this is not </a:t>
            </a:r>
            <a:r>
              <a:rPr lang="en-US" sz="2400" i="1" dirty="0">
                <a:solidFill>
                  <a:schemeClr val="bg1"/>
                </a:solidFill>
              </a:rPr>
              <a:t>my version </a:t>
            </a:r>
            <a:r>
              <a:rPr lang="en-US" sz="2400" dirty="0">
                <a:solidFill>
                  <a:schemeClr val="bg1"/>
                </a:solidFill>
              </a:rPr>
              <a:t>of His commands</a:t>
            </a:r>
          </a:p>
          <a:p>
            <a:pPr marL="457200" indent="-457200">
              <a:buAutoNum type="arabicPeriod"/>
            </a:pPr>
            <a:r>
              <a:rPr lang="en-US" sz="2400" dirty="0">
                <a:solidFill>
                  <a:schemeClr val="bg1"/>
                </a:solidFill>
              </a:rPr>
              <a:t>Willingness to take a stand in face of opposition</a:t>
            </a:r>
          </a:p>
          <a:p>
            <a:pPr marL="457200" indent="-457200">
              <a:buAutoNum type="arabicPeriod"/>
            </a:pPr>
            <a:r>
              <a:rPr lang="en-US" sz="2400" dirty="0">
                <a:solidFill>
                  <a:schemeClr val="bg1"/>
                </a:solidFill>
              </a:rPr>
              <a:t>Willingness to help others find Jesus</a:t>
            </a:r>
          </a:p>
        </p:txBody>
      </p:sp>
    </p:spTree>
    <p:extLst>
      <p:ext uri="{BB962C8B-B14F-4D97-AF65-F5344CB8AC3E}">
        <p14:creationId xmlns:p14="http://schemas.microsoft.com/office/powerpoint/2010/main" val="29570166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E3962E-47E3-59E4-8641-4215670DB9C3}"/>
              </a:ext>
            </a:extLst>
          </p:cNvPr>
          <p:cNvSpPr/>
          <p:nvPr/>
        </p:nvSpPr>
        <p:spPr>
          <a:xfrm>
            <a:off x="0" y="0"/>
            <a:ext cx="9144000" cy="6858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BC4A1D-5C92-9E7B-51B4-213E2FC0A151}"/>
              </a:ext>
            </a:extLst>
          </p:cNvPr>
          <p:cNvSpPr>
            <a:spLocks noGrp="1"/>
          </p:cNvSpPr>
          <p:nvPr>
            <p:ph type="title"/>
          </p:nvPr>
        </p:nvSpPr>
        <p:spPr/>
        <p:txBody>
          <a:bodyPr/>
          <a:lstStyle/>
          <a:p>
            <a:r>
              <a:rPr lang="en-US" dirty="0">
                <a:solidFill>
                  <a:schemeClr val="bg1"/>
                </a:solidFill>
              </a:rPr>
              <a:t>Ashamed or Unashamed?</a:t>
            </a:r>
          </a:p>
        </p:txBody>
      </p:sp>
      <p:sp>
        <p:nvSpPr>
          <p:cNvPr id="3" name="Content Placeholder 2">
            <a:extLst>
              <a:ext uri="{FF2B5EF4-FFF2-40B4-BE49-F238E27FC236}">
                <a16:creationId xmlns:a16="http://schemas.microsoft.com/office/drawing/2014/main" id="{1A3E72BC-63CC-0DFB-E1BE-B0422B3F2F75}"/>
              </a:ext>
            </a:extLst>
          </p:cNvPr>
          <p:cNvSpPr>
            <a:spLocks noGrp="1"/>
          </p:cNvSpPr>
          <p:nvPr>
            <p:ph idx="1"/>
          </p:nvPr>
        </p:nvSpPr>
        <p:spPr>
          <a:xfrm>
            <a:off x="628650" y="1825625"/>
            <a:ext cx="8394580" cy="4351338"/>
          </a:xfrm>
        </p:spPr>
        <p:txBody>
          <a:bodyPr>
            <a:normAutofit/>
          </a:bodyPr>
          <a:lstStyle/>
          <a:p>
            <a:r>
              <a:rPr lang="en-US" sz="3200" dirty="0">
                <a:solidFill>
                  <a:schemeClr val="bg1"/>
                </a:solidFill>
              </a:rPr>
              <a:t>I Am Not Ashamed…</a:t>
            </a:r>
          </a:p>
          <a:p>
            <a:pPr lvl="1"/>
            <a:r>
              <a:rPr lang="en-US" dirty="0">
                <a:solidFill>
                  <a:schemeClr val="bg1"/>
                </a:solidFill>
              </a:rPr>
              <a:t>To own my Lord</a:t>
            </a:r>
          </a:p>
          <a:p>
            <a:pPr lvl="1"/>
            <a:r>
              <a:rPr lang="en-US" dirty="0">
                <a:solidFill>
                  <a:schemeClr val="bg1"/>
                </a:solidFill>
              </a:rPr>
              <a:t>Nor to defend His cause</a:t>
            </a:r>
          </a:p>
          <a:p>
            <a:pPr lvl="1"/>
            <a:r>
              <a:rPr lang="en-US" sz="2800" dirty="0">
                <a:solidFill>
                  <a:schemeClr val="bg1"/>
                </a:solidFill>
              </a:rPr>
              <a:t>Maintain the honor of His word</a:t>
            </a:r>
          </a:p>
          <a:p>
            <a:pPr lvl="2"/>
            <a:r>
              <a:rPr lang="en-US" sz="2400" dirty="0">
                <a:solidFill>
                  <a:schemeClr val="bg1"/>
                </a:solidFill>
              </a:rPr>
              <a:t>Maintain means to keep something as it should be</a:t>
            </a:r>
          </a:p>
          <a:p>
            <a:pPr lvl="2"/>
            <a:r>
              <a:rPr lang="en-US" sz="2400" dirty="0">
                <a:solidFill>
                  <a:schemeClr val="bg1"/>
                </a:solidFill>
              </a:rPr>
              <a:t>One struggle that Christians face is growing slack</a:t>
            </a:r>
          </a:p>
          <a:p>
            <a:pPr lvl="3"/>
            <a:r>
              <a:rPr lang="en-US" sz="2400" dirty="0">
                <a:solidFill>
                  <a:schemeClr val="bg1"/>
                </a:solidFill>
              </a:rPr>
              <a:t>Worldliness and wealth are spiritual killers!</a:t>
            </a:r>
          </a:p>
        </p:txBody>
      </p:sp>
      <p:pic>
        <p:nvPicPr>
          <p:cNvPr id="6146" name="Picture 2" descr="See the source image">
            <a:extLst>
              <a:ext uri="{FF2B5EF4-FFF2-40B4-BE49-F238E27FC236}">
                <a16:creationId xmlns:a16="http://schemas.microsoft.com/office/drawing/2014/main" id="{395C90CF-C3A8-FA78-A1DE-43EA4CCF4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171" y="4994694"/>
            <a:ext cx="1307141" cy="1725283"/>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6D1519E-352B-FC0A-DE88-935790597383}"/>
              </a:ext>
            </a:extLst>
          </p:cNvPr>
          <p:cNvSpPr txBox="1"/>
          <p:nvPr/>
        </p:nvSpPr>
        <p:spPr>
          <a:xfrm>
            <a:off x="120770" y="5288340"/>
            <a:ext cx="7522234" cy="1569660"/>
          </a:xfrm>
          <a:prstGeom prst="rect">
            <a:avLst/>
          </a:prstGeom>
          <a:noFill/>
        </p:spPr>
        <p:txBody>
          <a:bodyPr wrap="square" rtlCol="0">
            <a:spAutoFit/>
          </a:bodyPr>
          <a:lstStyle/>
          <a:p>
            <a:r>
              <a:rPr lang="en-US" sz="2400" b="0" i="0" dirty="0">
                <a:solidFill>
                  <a:schemeClr val="bg1"/>
                </a:solidFill>
                <a:effectLst/>
                <a:latin typeface="system-ui"/>
              </a:rPr>
              <a:t>As for what was sown among thorns, this is the one who hears the word, but the cares of the world and the deceitfulness of riches choke the word, and it proves unfruitful. – Matthew 13:22</a:t>
            </a:r>
            <a:endParaRPr lang="en-US" sz="2400" dirty="0">
              <a:solidFill>
                <a:schemeClr val="bg1"/>
              </a:solidFill>
            </a:endParaRPr>
          </a:p>
        </p:txBody>
      </p:sp>
    </p:spTree>
    <p:extLst>
      <p:ext uri="{BB962C8B-B14F-4D97-AF65-F5344CB8AC3E}">
        <p14:creationId xmlns:p14="http://schemas.microsoft.com/office/powerpoint/2010/main" val="23074401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See the source image">
            <a:extLst>
              <a:ext uri="{FF2B5EF4-FFF2-40B4-BE49-F238E27FC236}">
                <a16:creationId xmlns:a16="http://schemas.microsoft.com/office/drawing/2014/main" id="{5FD4B92E-430B-15B2-8A0B-E05905154E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582"/>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7174">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9144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A2901F-BE3D-E044-74EF-2959BF3E593B}"/>
              </a:ext>
            </a:extLst>
          </p:cNvPr>
          <p:cNvSpPr>
            <a:spLocks noGrp="1"/>
          </p:cNvSpPr>
          <p:nvPr>
            <p:ph type="title"/>
          </p:nvPr>
        </p:nvSpPr>
        <p:spPr>
          <a:xfrm>
            <a:off x="392906" y="5317240"/>
            <a:ext cx="8408194" cy="744836"/>
          </a:xfrm>
        </p:spPr>
        <p:txBody>
          <a:bodyPr vert="horz" lIns="91440" tIns="45720" rIns="91440" bIns="45720" rtlCol="0" anchor="ctr">
            <a:normAutofit/>
          </a:bodyPr>
          <a:lstStyle/>
          <a:p>
            <a:pPr algn="ctr"/>
            <a:r>
              <a:rPr lang="en-US" sz="3100">
                <a:solidFill>
                  <a:schemeClr val="tx1">
                    <a:lumMod val="85000"/>
                    <a:lumOff val="15000"/>
                  </a:schemeClr>
                </a:solidFill>
              </a:rPr>
              <a:t>From Now Through Eternity</a:t>
            </a:r>
          </a:p>
        </p:txBody>
      </p:sp>
      <p:cxnSp>
        <p:nvCxnSpPr>
          <p:cNvPr id="7177" name="Straight Connector 7176">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179" name="Straight Connector 7178">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2462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51AD00-B6E8-F542-4632-029CF2242C90}"/>
              </a:ext>
            </a:extLst>
          </p:cNvPr>
          <p:cNvPicPr>
            <a:picLocks noChangeAspect="1"/>
          </p:cNvPicPr>
          <p:nvPr/>
        </p:nvPicPr>
        <p:blipFill>
          <a:blip r:embed="rId2">
            <a:duotone>
              <a:schemeClr val="bg2">
                <a:shade val="45000"/>
                <a:satMod val="135000"/>
              </a:schemeClr>
              <a:prstClr val="white"/>
            </a:duotone>
          </a:blip>
          <a:stretch>
            <a:fillRect/>
          </a:stretch>
        </p:blipFill>
        <p:spPr>
          <a:xfrm>
            <a:off x="-108204" y="60385"/>
            <a:ext cx="9348423" cy="6728604"/>
          </a:xfrm>
          <a:prstGeom prst="rect">
            <a:avLst/>
          </a:prstGeom>
        </p:spPr>
      </p:pic>
      <p:sp>
        <p:nvSpPr>
          <p:cNvPr id="3" name="Content Placeholder 2">
            <a:extLst>
              <a:ext uri="{FF2B5EF4-FFF2-40B4-BE49-F238E27FC236}">
                <a16:creationId xmlns:a16="http://schemas.microsoft.com/office/drawing/2014/main" id="{B6967D2F-4391-FDC0-1683-B0D8B834907D}"/>
              </a:ext>
            </a:extLst>
          </p:cNvPr>
          <p:cNvSpPr>
            <a:spLocks noGrp="1"/>
          </p:cNvSpPr>
          <p:nvPr>
            <p:ph idx="1"/>
          </p:nvPr>
        </p:nvSpPr>
        <p:spPr>
          <a:xfrm>
            <a:off x="1672444" y="2570670"/>
            <a:ext cx="5987811" cy="2191110"/>
          </a:xfrm>
          <a:solidFill>
            <a:srgbClr val="E7E6E6">
              <a:alpha val="87059"/>
            </a:srgbClr>
          </a:solidFill>
        </p:spPr>
        <p:txBody>
          <a:bodyPr>
            <a:normAutofit lnSpcReduction="10000"/>
          </a:bodyPr>
          <a:lstStyle/>
          <a:p>
            <a:pPr marL="0" indent="0">
              <a:buNone/>
            </a:pPr>
            <a:r>
              <a:rPr lang="en-US" sz="3200" dirty="0"/>
              <a:t>Jesus, my God! I know His name,</a:t>
            </a:r>
          </a:p>
          <a:p>
            <a:pPr marL="0" indent="0">
              <a:buNone/>
            </a:pPr>
            <a:r>
              <a:rPr lang="en-US" sz="3200" dirty="0"/>
              <a:t>His name is all my trust;</a:t>
            </a:r>
          </a:p>
          <a:p>
            <a:pPr marL="0" indent="0">
              <a:buNone/>
            </a:pPr>
            <a:r>
              <a:rPr lang="en-US" sz="3200" dirty="0"/>
              <a:t>Nor will He put my soul to shame,</a:t>
            </a:r>
          </a:p>
          <a:p>
            <a:pPr marL="0" indent="0">
              <a:buNone/>
            </a:pPr>
            <a:r>
              <a:rPr lang="en-US" sz="3200" dirty="0"/>
              <a:t>Nor let my hope be lost</a:t>
            </a:r>
          </a:p>
        </p:txBody>
      </p:sp>
    </p:spTree>
    <p:extLst>
      <p:ext uri="{BB962C8B-B14F-4D97-AF65-F5344CB8AC3E}">
        <p14:creationId xmlns:p14="http://schemas.microsoft.com/office/powerpoint/2010/main" val="1515612815"/>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C11E8F-EF21-83DA-A2DA-4ED93FC1524C}"/>
              </a:ext>
            </a:extLst>
          </p:cNvPr>
          <p:cNvSpPr/>
          <p:nvPr/>
        </p:nvSpPr>
        <p:spPr>
          <a:xfrm>
            <a:off x="0" y="0"/>
            <a:ext cx="9221638"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E91100-535F-0CF7-CE5F-D921F678A14F}"/>
              </a:ext>
            </a:extLst>
          </p:cNvPr>
          <p:cNvSpPr>
            <a:spLocks noGrp="1"/>
          </p:cNvSpPr>
          <p:nvPr>
            <p:ph type="title"/>
          </p:nvPr>
        </p:nvSpPr>
        <p:spPr/>
        <p:txBody>
          <a:bodyPr/>
          <a:lstStyle/>
          <a:p>
            <a:r>
              <a:rPr lang="en-US" dirty="0"/>
              <a:t>From Now Through Eternity</a:t>
            </a:r>
          </a:p>
        </p:txBody>
      </p:sp>
      <p:sp>
        <p:nvSpPr>
          <p:cNvPr id="3" name="Content Placeholder 2">
            <a:extLst>
              <a:ext uri="{FF2B5EF4-FFF2-40B4-BE49-F238E27FC236}">
                <a16:creationId xmlns:a16="http://schemas.microsoft.com/office/drawing/2014/main" id="{ED098C79-A4D0-DA07-1CAE-05F940F92BF2}"/>
              </a:ext>
            </a:extLst>
          </p:cNvPr>
          <p:cNvSpPr>
            <a:spLocks noGrp="1"/>
          </p:cNvSpPr>
          <p:nvPr>
            <p:ph idx="1"/>
          </p:nvPr>
        </p:nvSpPr>
        <p:spPr>
          <a:xfrm>
            <a:off x="628650" y="1825625"/>
            <a:ext cx="8222052" cy="4351338"/>
          </a:xfrm>
        </p:spPr>
        <p:txBody>
          <a:bodyPr>
            <a:normAutofit/>
          </a:bodyPr>
          <a:lstStyle/>
          <a:p>
            <a:r>
              <a:rPr lang="en-US" sz="3200" dirty="0"/>
              <a:t>Owning Christ Means He Willingly Owns Me</a:t>
            </a:r>
          </a:p>
          <a:p>
            <a:pPr lvl="1"/>
            <a:r>
              <a:rPr lang="en-US" sz="2800" dirty="0"/>
              <a:t>Now</a:t>
            </a:r>
          </a:p>
          <a:p>
            <a:pPr lvl="2"/>
            <a:r>
              <a:rPr lang="en-US" sz="2400" dirty="0"/>
              <a:t>Not ashamed to call us brethren (Hebrews 2:11)</a:t>
            </a:r>
          </a:p>
          <a:p>
            <a:pPr lvl="2"/>
            <a:r>
              <a:rPr lang="en-US" sz="2400" dirty="0"/>
              <a:t>Not ashamed to plead our cause daily (Hebrews 7:22f)</a:t>
            </a:r>
          </a:p>
          <a:p>
            <a:pPr lvl="1"/>
            <a:r>
              <a:rPr lang="en-US" sz="2800" dirty="0"/>
              <a:t>Eternity</a:t>
            </a:r>
          </a:p>
          <a:p>
            <a:pPr lvl="2"/>
            <a:r>
              <a:rPr lang="en-US" sz="2400" dirty="0"/>
              <a:t>What begins now will only grow better</a:t>
            </a:r>
          </a:p>
        </p:txBody>
      </p:sp>
      <p:pic>
        <p:nvPicPr>
          <p:cNvPr id="8194" name="Picture 2" descr="See the source image">
            <a:extLst>
              <a:ext uri="{FF2B5EF4-FFF2-40B4-BE49-F238E27FC236}">
                <a16:creationId xmlns:a16="http://schemas.microsoft.com/office/drawing/2014/main" id="{F010F686-A864-388D-DF41-C546929825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8087" y="4836273"/>
            <a:ext cx="2219392" cy="202172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016D284-8DF1-17F2-227D-763FD210EB44}"/>
              </a:ext>
            </a:extLst>
          </p:cNvPr>
          <p:cNvSpPr txBox="1"/>
          <p:nvPr/>
        </p:nvSpPr>
        <p:spPr>
          <a:xfrm>
            <a:off x="126522" y="4549676"/>
            <a:ext cx="6800490" cy="2308324"/>
          </a:xfrm>
          <a:prstGeom prst="rect">
            <a:avLst/>
          </a:prstGeom>
          <a:noFill/>
        </p:spPr>
        <p:txBody>
          <a:bodyPr wrap="square" rtlCol="0">
            <a:spAutoFit/>
          </a:bodyPr>
          <a:lstStyle/>
          <a:p>
            <a:r>
              <a:rPr lang="en-US" sz="2400" b="1" i="0" baseline="30000" dirty="0">
                <a:solidFill>
                  <a:srgbClr val="000000"/>
                </a:solidFill>
                <a:effectLst/>
                <a:latin typeface="system-ui"/>
              </a:rPr>
              <a:t> </a:t>
            </a:r>
            <a:r>
              <a:rPr lang="en-US" sz="2400" b="0" i="0" dirty="0">
                <a:solidFill>
                  <a:srgbClr val="000000"/>
                </a:solidFill>
                <a:effectLst/>
                <a:latin typeface="system-ui"/>
              </a:rPr>
              <a:t>The one who conquers, I will make him a pillar in the temple of my God. Never shall he go out of it, and I will write on him the name of my God, and the name of the city of my God, the new Jerusalem, which comes down from my God out of heaven, and my own new name – Revelation 3:12</a:t>
            </a:r>
            <a:endParaRPr lang="en-US" sz="2400" dirty="0"/>
          </a:p>
        </p:txBody>
      </p:sp>
    </p:spTree>
    <p:extLst>
      <p:ext uri="{BB962C8B-B14F-4D97-AF65-F5344CB8AC3E}">
        <p14:creationId xmlns:p14="http://schemas.microsoft.com/office/powerpoint/2010/main" val="42591027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51AD00-B6E8-F542-4632-029CF2242C90}"/>
              </a:ext>
            </a:extLst>
          </p:cNvPr>
          <p:cNvPicPr>
            <a:picLocks noChangeAspect="1"/>
          </p:cNvPicPr>
          <p:nvPr/>
        </p:nvPicPr>
        <p:blipFill>
          <a:blip r:embed="rId2">
            <a:duotone>
              <a:schemeClr val="bg2">
                <a:shade val="45000"/>
                <a:satMod val="135000"/>
              </a:schemeClr>
              <a:prstClr val="white"/>
            </a:duotone>
          </a:blip>
          <a:stretch>
            <a:fillRect/>
          </a:stretch>
        </p:blipFill>
        <p:spPr>
          <a:xfrm>
            <a:off x="-108204" y="60385"/>
            <a:ext cx="9348423" cy="6728604"/>
          </a:xfrm>
          <a:prstGeom prst="rect">
            <a:avLst/>
          </a:prstGeom>
        </p:spPr>
      </p:pic>
      <p:sp>
        <p:nvSpPr>
          <p:cNvPr id="3" name="Content Placeholder 2">
            <a:extLst>
              <a:ext uri="{FF2B5EF4-FFF2-40B4-BE49-F238E27FC236}">
                <a16:creationId xmlns:a16="http://schemas.microsoft.com/office/drawing/2014/main" id="{B6967D2F-4391-FDC0-1683-B0D8B834907D}"/>
              </a:ext>
            </a:extLst>
          </p:cNvPr>
          <p:cNvSpPr>
            <a:spLocks noGrp="1"/>
          </p:cNvSpPr>
          <p:nvPr>
            <p:ph idx="1"/>
          </p:nvPr>
        </p:nvSpPr>
        <p:spPr>
          <a:xfrm>
            <a:off x="1147312" y="2794957"/>
            <a:ext cx="6694097" cy="2191110"/>
          </a:xfrm>
          <a:solidFill>
            <a:srgbClr val="E7E6E6">
              <a:alpha val="87059"/>
            </a:srgbClr>
          </a:solidFill>
        </p:spPr>
        <p:txBody>
          <a:bodyPr>
            <a:normAutofit lnSpcReduction="10000"/>
          </a:bodyPr>
          <a:lstStyle/>
          <a:p>
            <a:pPr marL="0" indent="0" algn="ctr">
              <a:buNone/>
            </a:pPr>
            <a:r>
              <a:rPr lang="en-US" sz="3200" dirty="0"/>
              <a:t>Then will He own my worthless name</a:t>
            </a:r>
          </a:p>
          <a:p>
            <a:pPr marL="0" indent="0" algn="ctr">
              <a:buNone/>
            </a:pPr>
            <a:r>
              <a:rPr lang="en-US" sz="3200" dirty="0"/>
              <a:t>Before His Father’s face,</a:t>
            </a:r>
          </a:p>
          <a:p>
            <a:pPr marL="0" indent="0" algn="ctr">
              <a:buNone/>
            </a:pPr>
            <a:r>
              <a:rPr lang="en-US" sz="3200" dirty="0"/>
              <a:t>And in the new Jerusalem</a:t>
            </a:r>
          </a:p>
          <a:p>
            <a:pPr marL="0" indent="0" algn="ctr">
              <a:buNone/>
            </a:pPr>
            <a:r>
              <a:rPr lang="en-US" sz="3200" dirty="0"/>
              <a:t>Appoint my soul a place</a:t>
            </a:r>
          </a:p>
        </p:txBody>
      </p:sp>
    </p:spTree>
    <p:extLst>
      <p:ext uri="{BB962C8B-B14F-4D97-AF65-F5344CB8AC3E}">
        <p14:creationId xmlns:p14="http://schemas.microsoft.com/office/powerpoint/2010/main" val="155920151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416595A8-9F99-E399-6832-A64038705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D0AC71F-D051-8720-CA4C-FB5B2E67C471}"/>
              </a:ext>
            </a:extLst>
          </p:cNvPr>
          <p:cNvSpPr>
            <a:spLocks noGrp="1"/>
          </p:cNvSpPr>
          <p:nvPr>
            <p:ph type="title"/>
          </p:nvPr>
        </p:nvSpPr>
        <p:spPr/>
        <p:txBody>
          <a:bodyPr/>
          <a:lstStyle/>
          <a:p>
            <a:r>
              <a:rPr lang="en-US"/>
              <a:t>The Name</a:t>
            </a:r>
            <a:endParaRPr lang="en-US" dirty="0"/>
          </a:p>
        </p:txBody>
      </p:sp>
    </p:spTree>
    <p:extLst>
      <p:ext uri="{BB962C8B-B14F-4D97-AF65-F5344CB8AC3E}">
        <p14:creationId xmlns:p14="http://schemas.microsoft.com/office/powerpoint/2010/main" val="335447227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416595A8-9F99-E399-6832-A64038705B99}"/>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D0AC71F-D051-8720-CA4C-FB5B2E67C471}"/>
              </a:ext>
            </a:extLst>
          </p:cNvPr>
          <p:cNvSpPr>
            <a:spLocks noGrp="1"/>
          </p:cNvSpPr>
          <p:nvPr>
            <p:ph type="title"/>
          </p:nvPr>
        </p:nvSpPr>
        <p:spPr/>
        <p:txBody>
          <a:bodyPr/>
          <a:lstStyle/>
          <a:p>
            <a:r>
              <a:rPr lang="en-US" dirty="0"/>
              <a:t>The Name</a:t>
            </a:r>
          </a:p>
        </p:txBody>
      </p:sp>
      <p:sp>
        <p:nvSpPr>
          <p:cNvPr id="3" name="Content Placeholder 2">
            <a:extLst>
              <a:ext uri="{FF2B5EF4-FFF2-40B4-BE49-F238E27FC236}">
                <a16:creationId xmlns:a16="http://schemas.microsoft.com/office/drawing/2014/main" id="{B84F2BF5-5CAF-68C5-2830-ADAC8C646F23}"/>
              </a:ext>
            </a:extLst>
          </p:cNvPr>
          <p:cNvSpPr>
            <a:spLocks noGrp="1"/>
          </p:cNvSpPr>
          <p:nvPr>
            <p:ph idx="1"/>
          </p:nvPr>
        </p:nvSpPr>
        <p:spPr>
          <a:solidFill>
            <a:schemeClr val="bg1">
              <a:lumMod val="85000"/>
            </a:schemeClr>
          </a:solidFill>
        </p:spPr>
        <p:txBody>
          <a:bodyPr/>
          <a:lstStyle/>
          <a:p>
            <a:pPr marL="0" indent="0">
              <a:buNone/>
            </a:pP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descended in the cloud and stood with him there, and proclaimed the name of the </a:t>
            </a:r>
            <a:r>
              <a:rPr lang="en-US" b="0" i="0" cap="small" dirty="0">
                <a:solidFill>
                  <a:srgbClr val="000000"/>
                </a:solidFill>
                <a:effectLst/>
                <a:latin typeface="system-ui"/>
              </a:rPr>
              <a:t>Lord</a:t>
            </a:r>
            <a:r>
              <a:rPr lang="en-US" b="0" i="0" dirty="0">
                <a:solidFill>
                  <a:srgbClr val="000000"/>
                </a:solidFill>
                <a:effectLst/>
                <a:latin typeface="system-ui"/>
              </a:rPr>
              <a:t>. The </a:t>
            </a:r>
            <a:r>
              <a:rPr lang="en-US" b="0" i="0" cap="small" dirty="0">
                <a:solidFill>
                  <a:srgbClr val="000000"/>
                </a:solidFill>
                <a:effectLst/>
                <a:latin typeface="system-ui"/>
              </a:rPr>
              <a:t>Lord</a:t>
            </a:r>
            <a:r>
              <a:rPr lang="en-US" b="0" i="0" dirty="0">
                <a:solidFill>
                  <a:srgbClr val="000000"/>
                </a:solidFill>
                <a:effectLst/>
                <a:latin typeface="system-ui"/>
              </a:rPr>
              <a:t> passed before him and proclaimed, “The </a:t>
            </a:r>
            <a:r>
              <a:rPr lang="en-US" b="0" i="0" cap="small" dirty="0">
                <a:solidFill>
                  <a:srgbClr val="000000"/>
                </a:solidFill>
                <a:effectLst/>
                <a:latin typeface="system-ui"/>
              </a:rPr>
              <a:t>Lord</a:t>
            </a:r>
            <a:r>
              <a:rPr lang="en-US" b="0" i="0" dirty="0">
                <a:solidFill>
                  <a:srgbClr val="000000"/>
                </a:solidFill>
                <a:effectLst/>
                <a:latin typeface="system-ui"/>
              </a:rPr>
              <a:t>, the </a:t>
            </a:r>
            <a:r>
              <a:rPr lang="en-US" b="0" i="0" cap="small" dirty="0">
                <a:solidFill>
                  <a:srgbClr val="000000"/>
                </a:solidFill>
                <a:effectLst/>
                <a:latin typeface="system-ui"/>
              </a:rPr>
              <a:t>Lord</a:t>
            </a:r>
            <a:r>
              <a:rPr lang="en-US" b="0" i="0" dirty="0">
                <a:solidFill>
                  <a:srgbClr val="000000"/>
                </a:solidFill>
                <a:effectLst/>
                <a:latin typeface="system-ui"/>
              </a:rPr>
              <a:t>, a God merciful and gracious, slow to anger, and abounding in steadfast love and faithfulness, </a:t>
            </a:r>
            <a:r>
              <a:rPr lang="en-US" b="1" i="0" baseline="30000" dirty="0">
                <a:solidFill>
                  <a:srgbClr val="000000"/>
                </a:solidFill>
                <a:effectLst/>
                <a:latin typeface="system-ui"/>
              </a:rPr>
              <a:t> </a:t>
            </a:r>
            <a:r>
              <a:rPr lang="en-US" b="0" i="0" dirty="0">
                <a:solidFill>
                  <a:srgbClr val="000000"/>
                </a:solidFill>
                <a:effectLst/>
                <a:latin typeface="system-ui"/>
              </a:rPr>
              <a:t>keeping steadfast love for thousands,</a:t>
            </a:r>
            <a:r>
              <a:rPr lang="en-US" baseline="30000" dirty="0">
                <a:solidFill>
                  <a:srgbClr val="000000"/>
                </a:solidFill>
                <a:latin typeface="system-ui"/>
              </a:rPr>
              <a:t> </a:t>
            </a:r>
            <a:r>
              <a:rPr lang="en-US" b="0" i="0" dirty="0">
                <a:solidFill>
                  <a:srgbClr val="000000"/>
                </a:solidFill>
                <a:effectLst/>
                <a:latin typeface="system-ui"/>
              </a:rPr>
              <a:t>forgiving iniquity and transgression and sin, but who will by no means clear the guilty, visiting the iniquity of the fathers on the children and the children's children, to the third and the fourth generation.” – Exodus 34:5-7</a:t>
            </a:r>
            <a:endParaRPr lang="en-US" dirty="0"/>
          </a:p>
        </p:txBody>
      </p:sp>
    </p:spTree>
    <p:extLst>
      <p:ext uri="{BB962C8B-B14F-4D97-AF65-F5344CB8AC3E}">
        <p14:creationId xmlns:p14="http://schemas.microsoft.com/office/powerpoint/2010/main" val="172132852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964C54-B582-DE87-8CE7-2450FB1AE498}"/>
              </a:ext>
            </a:extLst>
          </p:cNvPr>
          <p:cNvSpPr/>
          <p:nvPr/>
        </p:nvSpPr>
        <p:spPr>
          <a:xfrm>
            <a:off x="0" y="0"/>
            <a:ext cx="91440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44157C-E57E-2CD8-AD34-63D500341334}"/>
              </a:ext>
            </a:extLst>
          </p:cNvPr>
          <p:cNvSpPr>
            <a:spLocks noGrp="1"/>
          </p:cNvSpPr>
          <p:nvPr>
            <p:ph type="title"/>
          </p:nvPr>
        </p:nvSpPr>
        <p:spPr/>
        <p:txBody>
          <a:bodyPr/>
          <a:lstStyle/>
          <a:p>
            <a:r>
              <a:rPr lang="en-US" dirty="0"/>
              <a:t>The Name</a:t>
            </a:r>
          </a:p>
        </p:txBody>
      </p:sp>
      <p:sp>
        <p:nvSpPr>
          <p:cNvPr id="3" name="Content Placeholder 2">
            <a:extLst>
              <a:ext uri="{FF2B5EF4-FFF2-40B4-BE49-F238E27FC236}">
                <a16:creationId xmlns:a16="http://schemas.microsoft.com/office/drawing/2014/main" id="{CD84C033-D950-89C1-A80D-4976A740F741}"/>
              </a:ext>
            </a:extLst>
          </p:cNvPr>
          <p:cNvSpPr>
            <a:spLocks noGrp="1"/>
          </p:cNvSpPr>
          <p:nvPr>
            <p:ph idx="1"/>
          </p:nvPr>
        </p:nvSpPr>
        <p:spPr>
          <a:xfrm>
            <a:off x="628650" y="1825625"/>
            <a:ext cx="8265184" cy="4351338"/>
          </a:xfrm>
        </p:spPr>
        <p:txBody>
          <a:bodyPr>
            <a:normAutofit/>
          </a:bodyPr>
          <a:lstStyle/>
          <a:p>
            <a:r>
              <a:rPr lang="en-US" sz="3200" dirty="0"/>
              <a:t>Israel had a special relationship with God</a:t>
            </a:r>
          </a:p>
          <a:p>
            <a:pPr lvl="1"/>
            <a:r>
              <a:rPr lang="en-US" sz="2800" dirty="0"/>
              <a:t>Emissaries showing God to the nations</a:t>
            </a:r>
          </a:p>
          <a:p>
            <a:pPr lvl="1"/>
            <a:r>
              <a:rPr lang="en-US" sz="2800" dirty="0"/>
              <a:t>This gives better understanding to third command </a:t>
            </a:r>
          </a:p>
        </p:txBody>
      </p:sp>
      <p:pic>
        <p:nvPicPr>
          <p:cNvPr id="3074" name="Picture 2" descr="See the source image">
            <a:extLst>
              <a:ext uri="{FF2B5EF4-FFF2-40B4-BE49-F238E27FC236}">
                <a16:creationId xmlns:a16="http://schemas.microsoft.com/office/drawing/2014/main" id="{48785470-75F0-A997-7C46-21F358B14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4867" y="5270740"/>
            <a:ext cx="2329133" cy="14557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6A68B2D-7C72-7BFE-D405-0B7A3BD46621}"/>
              </a:ext>
            </a:extLst>
          </p:cNvPr>
          <p:cNvSpPr txBox="1"/>
          <p:nvPr/>
        </p:nvSpPr>
        <p:spPr>
          <a:xfrm>
            <a:off x="250166" y="5526119"/>
            <a:ext cx="6495690" cy="1200329"/>
          </a:xfrm>
          <a:prstGeom prst="rect">
            <a:avLst/>
          </a:prstGeom>
          <a:noFill/>
        </p:spPr>
        <p:txBody>
          <a:bodyPr wrap="square" rtlCol="0">
            <a:spAutoFit/>
          </a:bodyPr>
          <a:lstStyle/>
          <a:p>
            <a:r>
              <a:rPr lang="en-US" sz="2400" b="0" i="0" dirty="0">
                <a:solidFill>
                  <a:srgbClr val="000000"/>
                </a:solidFill>
                <a:effectLst/>
                <a:latin typeface="system-ui"/>
              </a:rPr>
              <a:t>And you shall be to me a kingdom of priests and a holy nation.’ These are the words that you shall speak to the people of Israel – Exodus 19:6</a:t>
            </a:r>
            <a:endParaRPr lang="en-US" sz="2400" dirty="0"/>
          </a:p>
        </p:txBody>
      </p:sp>
    </p:spTree>
    <p:extLst>
      <p:ext uri="{BB962C8B-B14F-4D97-AF65-F5344CB8AC3E}">
        <p14:creationId xmlns:p14="http://schemas.microsoft.com/office/powerpoint/2010/main" val="10664936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D7AF700-0122-88DA-33BF-7415F9318BE0}"/>
              </a:ext>
            </a:extLst>
          </p:cNvPr>
          <p:cNvSpPr/>
          <p:nvPr/>
        </p:nvSpPr>
        <p:spPr>
          <a:xfrm>
            <a:off x="0" y="0"/>
            <a:ext cx="91440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C8C975A-E25A-A975-DF78-99458B65B55F}"/>
              </a:ext>
            </a:extLst>
          </p:cNvPr>
          <p:cNvSpPr>
            <a:spLocks noGrp="1"/>
          </p:cNvSpPr>
          <p:nvPr>
            <p:ph type="title"/>
          </p:nvPr>
        </p:nvSpPr>
        <p:spPr/>
        <p:txBody>
          <a:bodyPr/>
          <a:lstStyle/>
          <a:p>
            <a:r>
              <a:rPr lang="en-US" dirty="0"/>
              <a:t>The Name</a:t>
            </a:r>
          </a:p>
        </p:txBody>
      </p:sp>
      <p:sp>
        <p:nvSpPr>
          <p:cNvPr id="3" name="Content Placeholder 2">
            <a:extLst>
              <a:ext uri="{FF2B5EF4-FFF2-40B4-BE49-F238E27FC236}">
                <a16:creationId xmlns:a16="http://schemas.microsoft.com/office/drawing/2014/main" id="{275E527C-9013-4B7B-9628-33D4CBDE17F9}"/>
              </a:ext>
            </a:extLst>
          </p:cNvPr>
          <p:cNvSpPr>
            <a:spLocks noGrp="1"/>
          </p:cNvSpPr>
          <p:nvPr>
            <p:ph idx="1"/>
          </p:nvPr>
        </p:nvSpPr>
        <p:spPr/>
        <p:txBody>
          <a:bodyPr/>
          <a:lstStyle/>
          <a:p>
            <a:pPr marL="0" indent="0">
              <a:buNone/>
            </a:pPr>
            <a:r>
              <a:rPr lang="en-US" b="0" i="0" dirty="0">
                <a:solidFill>
                  <a:srgbClr val="000000"/>
                </a:solidFill>
                <a:effectLst/>
                <a:latin typeface="system-ui"/>
              </a:rPr>
              <a:t>You shall not take the name of the </a:t>
            </a:r>
            <a:r>
              <a:rPr lang="en-US" b="0" i="0" cap="small" dirty="0">
                <a:solidFill>
                  <a:srgbClr val="000000"/>
                </a:solidFill>
                <a:effectLst/>
                <a:latin typeface="system-ui"/>
              </a:rPr>
              <a:t>Lord</a:t>
            </a:r>
            <a:r>
              <a:rPr lang="en-US" b="0" i="0" dirty="0">
                <a:solidFill>
                  <a:srgbClr val="000000"/>
                </a:solidFill>
                <a:effectLst/>
                <a:latin typeface="system-ui"/>
              </a:rPr>
              <a:t> your God in vain, for the </a:t>
            </a:r>
            <a:r>
              <a:rPr lang="en-US" b="0" i="0" cap="small" dirty="0">
                <a:solidFill>
                  <a:srgbClr val="000000"/>
                </a:solidFill>
                <a:effectLst/>
                <a:latin typeface="system-ui"/>
              </a:rPr>
              <a:t>Lord</a:t>
            </a:r>
            <a:r>
              <a:rPr lang="en-US" b="0" i="0" dirty="0">
                <a:solidFill>
                  <a:srgbClr val="000000"/>
                </a:solidFill>
                <a:effectLst/>
                <a:latin typeface="system-ui"/>
              </a:rPr>
              <a:t> will not hold him guiltless who takes his name in vain – Exodus 20:7</a:t>
            </a:r>
          </a:p>
          <a:p>
            <a:pPr>
              <a:buFontTx/>
              <a:buChar char="-"/>
            </a:pPr>
            <a:r>
              <a:rPr lang="en-US" dirty="0">
                <a:solidFill>
                  <a:srgbClr val="000000"/>
                </a:solidFill>
                <a:latin typeface="system-ui"/>
              </a:rPr>
              <a:t>Respect in usage </a:t>
            </a:r>
            <a:r>
              <a:rPr lang="en-US" u="sng" dirty="0">
                <a:solidFill>
                  <a:srgbClr val="000000"/>
                </a:solidFill>
                <a:latin typeface="system-ui"/>
              </a:rPr>
              <a:t>and</a:t>
            </a:r>
            <a:r>
              <a:rPr lang="en-US" dirty="0">
                <a:solidFill>
                  <a:srgbClr val="000000"/>
                </a:solidFill>
                <a:latin typeface="system-ui"/>
              </a:rPr>
              <a:t> in representation</a:t>
            </a:r>
          </a:p>
          <a:p>
            <a:pPr>
              <a:buFontTx/>
              <a:buChar char="-"/>
            </a:pPr>
            <a:r>
              <a:rPr lang="en-US" dirty="0">
                <a:solidFill>
                  <a:srgbClr val="000000"/>
                </a:solidFill>
                <a:latin typeface="system-ui"/>
              </a:rPr>
              <a:t>Sadly, Israel failed, treating Him like a pagan god</a:t>
            </a:r>
            <a:endParaRPr lang="en-US" dirty="0"/>
          </a:p>
        </p:txBody>
      </p:sp>
      <p:pic>
        <p:nvPicPr>
          <p:cNvPr id="4" name="Picture 2" descr="See the source image">
            <a:extLst>
              <a:ext uri="{FF2B5EF4-FFF2-40B4-BE49-F238E27FC236}">
                <a16:creationId xmlns:a16="http://schemas.microsoft.com/office/drawing/2014/main" id="{D4EEA8BA-A7D7-3780-193F-93D5E026E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4867" y="5270740"/>
            <a:ext cx="2329133" cy="14557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8437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964C54-B582-DE87-8CE7-2450FB1AE498}"/>
              </a:ext>
            </a:extLst>
          </p:cNvPr>
          <p:cNvSpPr/>
          <p:nvPr/>
        </p:nvSpPr>
        <p:spPr>
          <a:xfrm>
            <a:off x="0" y="0"/>
            <a:ext cx="91440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44157C-E57E-2CD8-AD34-63D500341334}"/>
              </a:ext>
            </a:extLst>
          </p:cNvPr>
          <p:cNvSpPr>
            <a:spLocks noGrp="1"/>
          </p:cNvSpPr>
          <p:nvPr>
            <p:ph type="title"/>
          </p:nvPr>
        </p:nvSpPr>
        <p:spPr/>
        <p:txBody>
          <a:bodyPr/>
          <a:lstStyle/>
          <a:p>
            <a:r>
              <a:rPr lang="en-US" dirty="0"/>
              <a:t>Jesus: The Name Personified</a:t>
            </a:r>
          </a:p>
        </p:txBody>
      </p:sp>
      <p:sp>
        <p:nvSpPr>
          <p:cNvPr id="3" name="Content Placeholder 2">
            <a:extLst>
              <a:ext uri="{FF2B5EF4-FFF2-40B4-BE49-F238E27FC236}">
                <a16:creationId xmlns:a16="http://schemas.microsoft.com/office/drawing/2014/main" id="{CD84C033-D950-89C1-A80D-4976A740F741}"/>
              </a:ext>
            </a:extLst>
          </p:cNvPr>
          <p:cNvSpPr>
            <a:spLocks noGrp="1"/>
          </p:cNvSpPr>
          <p:nvPr>
            <p:ph idx="1"/>
          </p:nvPr>
        </p:nvSpPr>
        <p:spPr>
          <a:xfrm>
            <a:off x="628650" y="1825625"/>
            <a:ext cx="8265184" cy="4351338"/>
          </a:xfrm>
        </p:spPr>
        <p:txBody>
          <a:bodyPr>
            <a:normAutofit/>
          </a:bodyPr>
          <a:lstStyle/>
          <a:p>
            <a:r>
              <a:rPr lang="en-US" dirty="0"/>
              <a:t>And the crowds that went before him and that followed him were shouting, “Hosanna to the Son of David! Blessed is he who comes in the name of the Lord! Hosanna in the highest!” – Matthew 21:9</a:t>
            </a:r>
          </a:p>
          <a:p>
            <a:pPr lvl="1"/>
            <a:r>
              <a:rPr lang="en-US" dirty="0"/>
              <a:t>“Name of the Lord” found many times in Old Testament</a:t>
            </a:r>
          </a:p>
          <a:p>
            <a:pPr lvl="1"/>
            <a:r>
              <a:rPr lang="en-US" dirty="0"/>
              <a:t>New Testament focuses on the name of Jesus </a:t>
            </a:r>
          </a:p>
        </p:txBody>
      </p:sp>
      <p:pic>
        <p:nvPicPr>
          <p:cNvPr id="3074" name="Picture 2" descr="See the source image">
            <a:extLst>
              <a:ext uri="{FF2B5EF4-FFF2-40B4-BE49-F238E27FC236}">
                <a16:creationId xmlns:a16="http://schemas.microsoft.com/office/drawing/2014/main" id="{48785470-75F0-A997-7C46-21F358B14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4867" y="5270740"/>
            <a:ext cx="2329133" cy="14557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AB9D5E5-E55C-2A46-89BF-4A85A64BA111}"/>
              </a:ext>
            </a:extLst>
          </p:cNvPr>
          <p:cNvSpPr txBox="1"/>
          <p:nvPr/>
        </p:nvSpPr>
        <p:spPr>
          <a:xfrm>
            <a:off x="250166" y="4844029"/>
            <a:ext cx="6331789" cy="1569660"/>
          </a:xfrm>
          <a:prstGeom prst="rect">
            <a:avLst/>
          </a:prstGeom>
          <a:solidFill>
            <a:schemeClr val="bg1">
              <a:lumMod val="85000"/>
            </a:schemeClr>
          </a:solidFill>
        </p:spPr>
        <p:txBody>
          <a:bodyPr wrap="square" rtlCol="0">
            <a:spAutoFit/>
          </a:bodyPr>
          <a:lstStyle/>
          <a:p>
            <a:r>
              <a:rPr lang="en-US" sz="2400" b="0" i="0" dirty="0">
                <a:solidFill>
                  <a:srgbClr val="000000"/>
                </a:solidFill>
                <a:effectLst/>
                <a:latin typeface="system-ui"/>
              </a:rPr>
              <a:t>And Peter said to them, “Repent and be baptized every one of you </a:t>
            </a:r>
            <a:r>
              <a:rPr lang="en-US" sz="2400" b="0" i="0" dirty="0">
                <a:solidFill>
                  <a:srgbClr val="C00000"/>
                </a:solidFill>
                <a:effectLst/>
                <a:latin typeface="system-ui"/>
              </a:rPr>
              <a:t>in the name of Jesus Christ </a:t>
            </a:r>
            <a:r>
              <a:rPr lang="en-US" sz="2400" b="0" i="0" dirty="0">
                <a:solidFill>
                  <a:srgbClr val="000000"/>
                </a:solidFill>
                <a:effectLst/>
                <a:latin typeface="system-ui"/>
              </a:rPr>
              <a:t>for the forgiveness of your sins, and you will receive the gift of the Holy Spirit – Acts 2:38</a:t>
            </a:r>
            <a:endParaRPr lang="en-US" sz="2400" dirty="0"/>
          </a:p>
        </p:txBody>
      </p:sp>
    </p:spTree>
    <p:extLst>
      <p:ext uri="{BB962C8B-B14F-4D97-AF65-F5344CB8AC3E}">
        <p14:creationId xmlns:p14="http://schemas.microsoft.com/office/powerpoint/2010/main" val="3631251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964C54-B582-DE87-8CE7-2450FB1AE498}"/>
              </a:ext>
            </a:extLst>
          </p:cNvPr>
          <p:cNvSpPr/>
          <p:nvPr/>
        </p:nvSpPr>
        <p:spPr>
          <a:xfrm>
            <a:off x="0" y="0"/>
            <a:ext cx="91440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44157C-E57E-2CD8-AD34-63D500341334}"/>
              </a:ext>
            </a:extLst>
          </p:cNvPr>
          <p:cNvSpPr>
            <a:spLocks noGrp="1"/>
          </p:cNvSpPr>
          <p:nvPr>
            <p:ph type="title"/>
          </p:nvPr>
        </p:nvSpPr>
        <p:spPr/>
        <p:txBody>
          <a:bodyPr/>
          <a:lstStyle/>
          <a:p>
            <a:r>
              <a:rPr lang="en-US" dirty="0"/>
              <a:t>Jesus: The Name Personified</a:t>
            </a:r>
          </a:p>
        </p:txBody>
      </p:sp>
      <p:sp>
        <p:nvSpPr>
          <p:cNvPr id="3" name="Content Placeholder 2">
            <a:extLst>
              <a:ext uri="{FF2B5EF4-FFF2-40B4-BE49-F238E27FC236}">
                <a16:creationId xmlns:a16="http://schemas.microsoft.com/office/drawing/2014/main" id="{CD84C033-D950-89C1-A80D-4976A740F741}"/>
              </a:ext>
            </a:extLst>
          </p:cNvPr>
          <p:cNvSpPr>
            <a:spLocks noGrp="1"/>
          </p:cNvSpPr>
          <p:nvPr>
            <p:ph idx="1"/>
          </p:nvPr>
        </p:nvSpPr>
        <p:spPr>
          <a:xfrm>
            <a:off x="628650" y="1825625"/>
            <a:ext cx="8265184" cy="4351338"/>
          </a:xfrm>
        </p:spPr>
        <p:txBody>
          <a:bodyPr>
            <a:normAutofit/>
          </a:bodyPr>
          <a:lstStyle/>
          <a:p>
            <a:r>
              <a:rPr lang="en-US" dirty="0"/>
              <a:t>Consider the parallels with Israel…</a:t>
            </a:r>
          </a:p>
          <a:p>
            <a:pPr lvl="1"/>
            <a:r>
              <a:rPr lang="en-US" dirty="0"/>
              <a:t>Christians are a kingdom of priests</a:t>
            </a:r>
          </a:p>
          <a:p>
            <a:pPr lvl="1"/>
            <a:r>
              <a:rPr lang="en-US" dirty="0"/>
              <a:t>Christians are emissaries – proclaiming His excellencies</a:t>
            </a:r>
          </a:p>
          <a:p>
            <a:pPr lvl="1"/>
            <a:r>
              <a:rPr lang="en-US" dirty="0"/>
              <a:t>Christians take His name to the nations</a:t>
            </a:r>
          </a:p>
        </p:txBody>
      </p:sp>
      <p:pic>
        <p:nvPicPr>
          <p:cNvPr id="3074" name="Picture 2" descr="See the source image">
            <a:extLst>
              <a:ext uri="{FF2B5EF4-FFF2-40B4-BE49-F238E27FC236}">
                <a16:creationId xmlns:a16="http://schemas.microsoft.com/office/drawing/2014/main" id="{48785470-75F0-A997-7C46-21F358B14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4867" y="5270740"/>
            <a:ext cx="2329133" cy="145570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E4B0E9D-9263-B9D3-CA39-844DADB3245B}"/>
              </a:ext>
            </a:extLst>
          </p:cNvPr>
          <p:cNvSpPr txBox="1"/>
          <p:nvPr/>
        </p:nvSpPr>
        <p:spPr>
          <a:xfrm>
            <a:off x="250166" y="4735902"/>
            <a:ext cx="6564701" cy="1938992"/>
          </a:xfrm>
          <a:prstGeom prst="rect">
            <a:avLst/>
          </a:prstGeom>
          <a:solidFill>
            <a:schemeClr val="bg1">
              <a:lumMod val="85000"/>
            </a:schemeClr>
          </a:solidFill>
        </p:spPr>
        <p:txBody>
          <a:bodyPr wrap="square" rtlCol="0">
            <a:spAutoFit/>
          </a:bodyPr>
          <a:lstStyle/>
          <a:p>
            <a:r>
              <a:rPr lang="en-US" sz="2400" b="0" i="0" dirty="0">
                <a:solidFill>
                  <a:srgbClr val="000000"/>
                </a:solidFill>
                <a:effectLst/>
                <a:latin typeface="system-ui"/>
              </a:rPr>
              <a:t>But you are a chosen race, a royal priesthood, a holy nation, a people for his own possession, that you may proclaim the excellencies of him who called you out of darkness into his marvelous light.</a:t>
            </a:r>
          </a:p>
          <a:p>
            <a:r>
              <a:rPr lang="en-US" sz="2400" dirty="0">
                <a:solidFill>
                  <a:srgbClr val="000000"/>
                </a:solidFill>
                <a:latin typeface="system-ui"/>
              </a:rPr>
              <a:t>								-- I Peter 2:9</a:t>
            </a:r>
            <a:endParaRPr lang="en-US" sz="2400" dirty="0"/>
          </a:p>
        </p:txBody>
      </p:sp>
    </p:spTree>
    <p:extLst>
      <p:ext uri="{BB962C8B-B14F-4D97-AF65-F5344CB8AC3E}">
        <p14:creationId xmlns:p14="http://schemas.microsoft.com/office/powerpoint/2010/main" val="1401408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ee the source image">
            <a:extLst>
              <a:ext uri="{FF2B5EF4-FFF2-40B4-BE49-F238E27FC236}">
                <a16:creationId xmlns:a16="http://schemas.microsoft.com/office/drawing/2014/main" id="{554207CF-4398-D46C-FF81-2A1BF495A5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63" r="980" b="6015"/>
          <a:stretch/>
        </p:blipFill>
        <p:spPr bwMode="auto">
          <a:xfrm>
            <a:off x="2642616" y="10"/>
            <a:ext cx="6501384"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004404"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DBD138-4D0E-89E5-2105-6ABC8F0E2A01}"/>
              </a:ext>
            </a:extLst>
          </p:cNvPr>
          <p:cNvSpPr>
            <a:spLocks noGrp="1"/>
          </p:cNvSpPr>
          <p:nvPr>
            <p:ph type="title"/>
          </p:nvPr>
        </p:nvSpPr>
        <p:spPr>
          <a:xfrm>
            <a:off x="358485" y="1122363"/>
            <a:ext cx="3017520" cy="3204134"/>
          </a:xfrm>
        </p:spPr>
        <p:txBody>
          <a:bodyPr vert="horz" lIns="91440" tIns="45720" rIns="91440" bIns="45720" rtlCol="0" anchor="b">
            <a:normAutofit/>
          </a:bodyPr>
          <a:lstStyle/>
          <a:p>
            <a:r>
              <a:rPr lang="en-US" sz="4200"/>
              <a:t>Ashamed or Unashamed?</a:t>
            </a:r>
          </a:p>
        </p:txBody>
      </p:sp>
      <p:sp>
        <p:nvSpPr>
          <p:cNvPr id="4107" name="Rectangle 410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1653"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109" name="Rectangle 410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771" y="4546920"/>
            <a:ext cx="298323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B02ACD5E-CC6A-0F32-3D68-4E78B68A54AC}"/>
              </a:ext>
            </a:extLst>
          </p:cNvPr>
          <p:cNvSpPr/>
          <p:nvPr/>
        </p:nvSpPr>
        <p:spPr>
          <a:xfrm>
            <a:off x="198408" y="534838"/>
            <a:ext cx="879894" cy="36710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8840293"/>
      </p:ext>
    </p:extLst>
  </p:cSld>
  <p:clrMapOvr>
    <a:overrideClrMapping bg1="dk1" tx1="lt1" bg2="dk2" tx2="lt2" accent1="accent1" accent2="accent2" accent3="accent3" accent4="accent4" accent5="accent5" accent6="accent6" hlink="hlink" folHlink="folHlink"/>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1362</Words>
  <Application>Microsoft Office PowerPoint</Application>
  <PresentationFormat>On-screen Show (4:3)</PresentationFormat>
  <Paragraphs>93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system-ui</vt:lpstr>
      <vt:lpstr>Office Theme</vt:lpstr>
      <vt:lpstr>I’m Not Ashamed to Own My Lord</vt:lpstr>
      <vt:lpstr>PowerPoint Presentation</vt:lpstr>
      <vt:lpstr>The Name</vt:lpstr>
      <vt:lpstr>The Name</vt:lpstr>
      <vt:lpstr>The Name</vt:lpstr>
      <vt:lpstr>The Name</vt:lpstr>
      <vt:lpstr>Jesus: The Name Personified</vt:lpstr>
      <vt:lpstr>Jesus: The Name Personified</vt:lpstr>
      <vt:lpstr>Ashamed or Unashamed?</vt:lpstr>
      <vt:lpstr>Ashamed or Unashamed?</vt:lpstr>
      <vt:lpstr>A Teaching Moment</vt:lpstr>
      <vt:lpstr>A Teaching Moment</vt:lpstr>
      <vt:lpstr>Ashamed or Unashamed?</vt:lpstr>
      <vt:lpstr>Ashamed or Unashamed?</vt:lpstr>
      <vt:lpstr>Ashamed or Unashamed?</vt:lpstr>
      <vt:lpstr>Ashamed or Unashamed?</vt:lpstr>
      <vt:lpstr>Ashamed or Unashamed?</vt:lpstr>
      <vt:lpstr>Ashamed or Unashamed?</vt:lpstr>
      <vt:lpstr>From Now Through Eternity</vt:lpstr>
      <vt:lpstr>From Now Through Eternity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Not Ashamed to Own My Lord</dc:title>
  <dc:creator>Greg Chandler</dc:creator>
  <cp:lastModifiedBy>Greg Chandler</cp:lastModifiedBy>
  <cp:revision>2</cp:revision>
  <dcterms:created xsi:type="dcterms:W3CDTF">2022-08-07T18:27:40Z</dcterms:created>
  <dcterms:modified xsi:type="dcterms:W3CDTF">2022-08-10T23:21:07Z</dcterms:modified>
</cp:coreProperties>
</file>