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D2151-41A9-8A41-8A4B-8EF7A28AF2A7}" type="datetimeFigureOut">
              <a:rPr lang="en-US" smtClean="0"/>
              <a:t>8/28/22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E61A2-48EE-6341-93D5-893F04E7B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82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44BE-C1B9-5541-B7C8-564220D09D3E}" type="datetimeFigureOut">
              <a:rPr lang="en-US" smtClean="0"/>
              <a:t>8/28/22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4AC9-16BB-6F45-A05D-DECEA26E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44BE-C1B9-5541-B7C8-564220D09D3E}" type="datetimeFigureOut">
              <a:rPr lang="en-US" smtClean="0"/>
              <a:t>8/28/22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4AC9-16BB-6F45-A05D-DECEA26E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44BE-C1B9-5541-B7C8-564220D09D3E}" type="datetimeFigureOut">
              <a:rPr lang="en-US" smtClean="0"/>
              <a:t>8/28/22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4AC9-16BB-6F45-A05D-DECEA26E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44BE-C1B9-5541-B7C8-564220D09D3E}" type="datetimeFigureOut">
              <a:rPr lang="en-US" smtClean="0"/>
              <a:t>8/28/22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4AC9-16BB-6F45-A05D-DECEA26E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44BE-C1B9-5541-B7C8-564220D09D3E}" type="datetimeFigureOut">
              <a:rPr lang="en-US" smtClean="0"/>
              <a:t>8/28/22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4AC9-16BB-6F45-A05D-DECEA26E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44BE-C1B9-5541-B7C8-564220D09D3E}" type="datetimeFigureOut">
              <a:rPr lang="en-US" smtClean="0"/>
              <a:t>8/28/22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4AC9-16BB-6F45-A05D-DECEA26E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44BE-C1B9-5541-B7C8-564220D09D3E}" type="datetimeFigureOut">
              <a:rPr lang="en-US" smtClean="0"/>
              <a:t>8/28/22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4AC9-16BB-6F45-A05D-DECEA26E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44BE-C1B9-5541-B7C8-564220D09D3E}" type="datetimeFigureOut">
              <a:rPr lang="en-US" smtClean="0"/>
              <a:t>8/28/22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4AC9-16BB-6F45-A05D-DECEA26E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44BE-C1B9-5541-B7C8-564220D09D3E}" type="datetimeFigureOut">
              <a:rPr lang="en-US" smtClean="0"/>
              <a:t>8/28/22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4AC9-16BB-6F45-A05D-DECEA26E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44BE-C1B9-5541-B7C8-564220D09D3E}" type="datetimeFigureOut">
              <a:rPr lang="en-US" smtClean="0"/>
              <a:t>8/28/22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4AC9-16BB-6F45-A05D-DECEA26E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44BE-C1B9-5541-B7C8-564220D09D3E}" type="datetimeFigureOut">
              <a:rPr lang="en-US" smtClean="0"/>
              <a:t>8/28/22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4AC9-16BB-6F45-A05D-DECEA26E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B44BE-C1B9-5541-B7C8-564220D09D3E}" type="datetimeFigureOut">
              <a:rPr lang="en-US" smtClean="0"/>
              <a:t>8/28/22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14AC9-16BB-6F45-A05D-DECEA26E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9154"/>
            <a:ext cx="7772400" cy="1470025"/>
          </a:xfrm>
        </p:spPr>
        <p:txBody>
          <a:bodyPr/>
          <a:lstStyle/>
          <a:p>
            <a:r>
              <a:rPr lang="en-US" b="1" dirty="0" smtClean="0"/>
              <a:t>Almost Persuaded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74839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Paul Before King Agrippa – Acts 26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3874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75718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How Paul Came To Stand Before Agrippa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9885" y="1369126"/>
            <a:ext cx="8560515" cy="5163088"/>
          </a:xfrm>
        </p:spPr>
        <p:txBody>
          <a:bodyPr>
            <a:normAutofit/>
          </a:bodyPr>
          <a:lstStyle/>
          <a:p>
            <a:r>
              <a:rPr lang="en-US" dirty="0" smtClean="0"/>
              <a:t>Agrippa II</a:t>
            </a:r>
          </a:p>
          <a:p>
            <a:pPr lvl="1"/>
            <a:r>
              <a:rPr lang="en-US" sz="2400" dirty="0" smtClean="0"/>
              <a:t> Grandson of Herod the Great – tried to kill Jesus</a:t>
            </a:r>
          </a:p>
          <a:p>
            <a:pPr lvl="1"/>
            <a:r>
              <a:rPr lang="en-US" sz="2400" dirty="0" smtClean="0"/>
              <a:t>Son of Herod Agrippa I – killed James and imprisoned Peter in Acts 12</a:t>
            </a:r>
          </a:p>
          <a:p>
            <a:pPr lvl="1"/>
            <a:r>
              <a:rPr lang="en-US" sz="2400" dirty="0" smtClean="0"/>
              <a:t>Nephew of Herod Antipas – took his brother Philip’s wife and beheaded John the Baptist.</a:t>
            </a:r>
          </a:p>
          <a:p>
            <a:pPr lvl="1"/>
            <a:r>
              <a:rPr lang="en-US" sz="2400" dirty="0" smtClean="0"/>
              <a:t>He is a ‘vassal’ king – he was given a territory to rule over and given certain authority as long as he did exactly what the Roman empire instructed him to do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8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1587"/>
          </a:xfrm>
        </p:spPr>
        <p:txBody>
          <a:bodyPr>
            <a:normAutofit/>
          </a:bodyPr>
          <a:lstStyle/>
          <a:p>
            <a:r>
              <a:rPr lang="en-US" sz="3600" dirty="0"/>
              <a:t>How Paul Came To Stand Before Agrippa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8190"/>
            <a:ext cx="8229600" cy="527855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Paul removed from </a:t>
            </a:r>
            <a:r>
              <a:rPr lang="en-US" dirty="0" err="1" smtClean="0"/>
              <a:t>theTemple</a:t>
            </a:r>
            <a:r>
              <a:rPr lang="en-US" dirty="0" smtClean="0"/>
              <a:t> and beaten – Acts 21</a:t>
            </a:r>
          </a:p>
          <a:p>
            <a:r>
              <a:rPr lang="en-US" dirty="0" smtClean="0"/>
              <a:t>Taken into Roman Custody</a:t>
            </a:r>
          </a:p>
          <a:p>
            <a:pPr lvl="1"/>
            <a:r>
              <a:rPr lang="en-US" dirty="0" smtClean="0"/>
              <a:t>Paul used his Roman Citizenship to obtain certain legal protections – Acts 22</a:t>
            </a:r>
          </a:p>
          <a:p>
            <a:pPr lvl="1"/>
            <a:r>
              <a:rPr lang="en-US" dirty="0" smtClean="0"/>
              <a:t>Began a series of appearances before authorities to answer for these events</a:t>
            </a:r>
          </a:p>
          <a:p>
            <a:pPr lvl="2"/>
            <a:r>
              <a:rPr lang="en-US" sz="2600" dirty="0" smtClean="0">
                <a:solidFill>
                  <a:srgbClr val="FFFF00"/>
                </a:solidFill>
              </a:rPr>
              <a:t>The mob</a:t>
            </a:r>
          </a:p>
          <a:p>
            <a:pPr lvl="2"/>
            <a:r>
              <a:rPr lang="en-US" sz="2600" dirty="0" smtClean="0">
                <a:solidFill>
                  <a:srgbClr val="FFFF00"/>
                </a:solidFill>
              </a:rPr>
              <a:t>The Sanhedrin Council</a:t>
            </a:r>
          </a:p>
          <a:p>
            <a:pPr lvl="2"/>
            <a:r>
              <a:rPr lang="en-US" sz="2600" dirty="0" smtClean="0">
                <a:solidFill>
                  <a:srgbClr val="FFFF00"/>
                </a:solidFill>
              </a:rPr>
              <a:t>Felix </a:t>
            </a:r>
          </a:p>
          <a:p>
            <a:pPr lvl="2"/>
            <a:r>
              <a:rPr lang="en-US" sz="2600" dirty="0" smtClean="0">
                <a:solidFill>
                  <a:srgbClr val="FFFF00"/>
                </a:solidFill>
              </a:rPr>
              <a:t>Festus</a:t>
            </a:r>
          </a:p>
          <a:p>
            <a:pPr lvl="2"/>
            <a:r>
              <a:rPr lang="en-US" sz="2600" dirty="0" smtClean="0">
                <a:solidFill>
                  <a:srgbClr val="FFFF00"/>
                </a:solidFill>
              </a:rPr>
              <a:t>King Agrippa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46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9533"/>
          </a:xfrm>
        </p:spPr>
        <p:txBody>
          <a:bodyPr/>
          <a:lstStyle/>
          <a:p>
            <a:r>
              <a:rPr lang="en-US" dirty="0" smtClean="0"/>
              <a:t>Paul Before Agrippa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4171"/>
            <a:ext cx="8229600" cy="5245565"/>
          </a:xfrm>
        </p:spPr>
        <p:txBody>
          <a:bodyPr/>
          <a:lstStyle/>
          <a:p>
            <a:r>
              <a:rPr lang="en-US" dirty="0" smtClean="0"/>
              <a:t>Christianity Is Most Important Issue of Life</a:t>
            </a:r>
          </a:p>
          <a:p>
            <a:r>
              <a:rPr lang="en-US" dirty="0" smtClean="0"/>
              <a:t>How would have defended yourself before Agrippa?</a:t>
            </a:r>
          </a:p>
          <a:p>
            <a:pPr lvl="1"/>
            <a:r>
              <a:rPr lang="en-US" dirty="0" smtClean="0"/>
              <a:t>At every appearance he talks about how he became a Christian.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The mob – ‘road to Damascus’ (Acts 22)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The Council – ‘resurrection of the dead’ (Acts 23)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Felix – faith in Christ; righteousness, self control, judgment (Acts 24)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Festus  &amp; Agrippa – ‘recounts his conversion to Jesus’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0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5711"/>
          </a:xfrm>
        </p:spPr>
        <p:txBody>
          <a:bodyPr/>
          <a:lstStyle/>
          <a:p>
            <a:r>
              <a:rPr lang="en-US" dirty="0" smtClean="0"/>
              <a:t>Paul Before Agrippa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38" y="1055711"/>
            <a:ext cx="8840918" cy="5542485"/>
          </a:xfrm>
        </p:spPr>
        <p:txBody>
          <a:bodyPr/>
          <a:lstStyle/>
          <a:p>
            <a:r>
              <a:rPr lang="en-US" dirty="0" smtClean="0"/>
              <a:t>The Center of Christianity is Jesus</a:t>
            </a:r>
          </a:p>
          <a:p>
            <a:pPr lvl="1"/>
            <a:r>
              <a:rPr lang="en-US" dirty="0" smtClean="0"/>
              <a:t>Acts 25:17- 19   …about a certain Jesus who died who Paul affirmed to be alive.</a:t>
            </a:r>
          </a:p>
          <a:p>
            <a:pPr lvl="1"/>
            <a:r>
              <a:rPr lang="en-US" dirty="0" smtClean="0"/>
              <a:t>All of this is about Jesus!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1 Cor. 1:23 – we preach Christ crucified…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1 Cor. 2:1-5 - …determined not to know anything except Jesus Christ and Him crucified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Acts 8:5 – Philip went down to Samaria and preached Christ to them</a:t>
            </a:r>
          </a:p>
          <a:p>
            <a:pPr lvl="1"/>
            <a:r>
              <a:rPr lang="en-US" dirty="0" smtClean="0"/>
              <a:t>We don’t need a better ‘life plan’ we need Jesus!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3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 Before Agrippa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Doesn’t Have to Be a Disaster to Need Jesus</a:t>
            </a:r>
          </a:p>
          <a:p>
            <a:pPr lvl="1"/>
            <a:r>
              <a:rPr lang="en-US" dirty="0" smtClean="0"/>
              <a:t>Paul’s life was not a disaster</a:t>
            </a:r>
          </a:p>
          <a:p>
            <a:pPr lvl="1"/>
            <a:r>
              <a:rPr lang="en-US" dirty="0" smtClean="0"/>
              <a:t>Cornelius’ life was not a disaster</a:t>
            </a:r>
          </a:p>
          <a:p>
            <a:pPr lvl="1"/>
            <a:r>
              <a:rPr lang="en-US" dirty="0" smtClean="0"/>
              <a:t>Felix and Festus were governors</a:t>
            </a:r>
          </a:p>
          <a:p>
            <a:pPr lvl="1"/>
            <a:r>
              <a:rPr lang="en-US" dirty="0" smtClean="0"/>
              <a:t>Agrippa was a king</a:t>
            </a:r>
          </a:p>
          <a:p>
            <a:r>
              <a:rPr lang="en-US" dirty="0" smtClean="0"/>
              <a:t>They all needed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95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0560"/>
          </a:xfrm>
        </p:spPr>
        <p:txBody>
          <a:bodyPr/>
          <a:lstStyle/>
          <a:p>
            <a:r>
              <a:rPr lang="en-US" dirty="0" smtClean="0"/>
              <a:t>Paul Before Agrippa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5108"/>
            <a:ext cx="8229600" cy="4691055"/>
          </a:xfrm>
        </p:spPr>
        <p:txBody>
          <a:bodyPr/>
          <a:lstStyle/>
          <a:p>
            <a:r>
              <a:rPr lang="en-US" dirty="0" smtClean="0"/>
              <a:t>What Does It Mean to Be a Christian?</a:t>
            </a:r>
          </a:p>
          <a:p>
            <a:pPr lvl="1"/>
            <a:r>
              <a:rPr lang="en-US" dirty="0" smtClean="0"/>
              <a:t>Every time the word is used in NT it defines what it means to be one.</a:t>
            </a:r>
          </a:p>
          <a:p>
            <a:pPr lvl="1"/>
            <a:r>
              <a:rPr lang="en-US" dirty="0" smtClean="0"/>
              <a:t>Acts 11:26 - …disciples called </a:t>
            </a:r>
            <a:r>
              <a:rPr lang="en-US" dirty="0"/>
              <a:t>C</a:t>
            </a:r>
            <a:r>
              <a:rPr lang="en-US" dirty="0" smtClean="0"/>
              <a:t>hristians first at Antioch</a:t>
            </a:r>
          </a:p>
          <a:p>
            <a:pPr lvl="1"/>
            <a:r>
              <a:rPr lang="en-US" dirty="0" smtClean="0"/>
              <a:t>1 Peter 4:16 - …if anyone suffers as a Christian…let him glorify God</a:t>
            </a:r>
          </a:p>
          <a:p>
            <a:pPr lvl="1"/>
            <a:r>
              <a:rPr lang="en-US" dirty="0" smtClean="0"/>
              <a:t>Acts 26:28 – ‘You almost persuade me to become a Christian’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86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45</TotalTime>
  <Words>439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</vt:lpstr>
      <vt:lpstr>Almost Persuaded</vt:lpstr>
      <vt:lpstr>How Paul Came To Stand Before Agrippa</vt:lpstr>
      <vt:lpstr>How Paul Came To Stand Before Agrippa</vt:lpstr>
      <vt:lpstr>Paul Before Agrippa</vt:lpstr>
      <vt:lpstr>Paul Before Agrippa</vt:lpstr>
      <vt:lpstr>Paul Before Agrippa</vt:lpstr>
      <vt:lpstr>Paul Before Agrippa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Almost Persuaded</dc:title>
  <dc:creator>Kimberly Harbin</dc:creator>
  <cp:lastModifiedBy>Kimberly Harbin</cp:lastModifiedBy>
  <cp:revision>5</cp:revision>
  <cp:lastPrinted>2022-08-28T13:21:06Z</cp:lastPrinted>
  <dcterms:created xsi:type="dcterms:W3CDTF">2022-08-28T12:39:59Z</dcterms:created>
  <dcterms:modified xsi:type="dcterms:W3CDTF">2022-08-28T13:25:27Z</dcterms:modified>
</cp:coreProperties>
</file>