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58" r:id="rId3"/>
    <p:sldId id="259" r:id="rId4"/>
    <p:sldId id="260" r:id="rId5"/>
    <p:sldId id="266" r:id="rId6"/>
    <p:sldId id="267" r:id="rId7"/>
    <p:sldId id="261" r:id="rId8"/>
    <p:sldId id="262" r:id="rId9"/>
    <p:sldId id="269" r:id="rId10"/>
    <p:sldId id="270" r:id="rId11"/>
    <p:sldId id="263" r:id="rId12"/>
    <p:sldId id="268" r:id="rId13"/>
    <p:sldId id="274" r:id="rId14"/>
    <p:sldId id="264" r:id="rId15"/>
    <p:sldId id="265" r:id="rId16"/>
    <p:sldId id="271" r:id="rId17"/>
    <p:sldId id="272" r:id="rId18"/>
    <p:sldId id="273" r:id="rId19"/>
    <p:sldId id="276" r:id="rId20"/>
    <p:sldId id="275" r:id="rId21"/>
    <p:sldId id="277" r:id="rId22"/>
    <p:sldId id="278" r:id="rId23"/>
    <p:sldId id="279" r:id="rId24"/>
    <p:sldId id="280" r:id="rId25"/>
    <p:sldId id="28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8" autoAdjust="0"/>
    <p:restoredTop sz="86842" autoAdjust="0"/>
  </p:normalViewPr>
  <p:slideViewPr>
    <p:cSldViewPr snapToGrid="0">
      <p:cViewPr varScale="1">
        <p:scale>
          <a:sx n="50" d="100"/>
          <a:sy n="50" d="100"/>
        </p:scale>
        <p:origin x="48" y="7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C2B801-F9F1-4339-9CCE-0AF16D0EFECC}" type="datetimeFigureOut">
              <a:rPr lang="en-US" smtClean="0"/>
              <a:t>7/6/2022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19DE2-76D7-4733-A72C-5666385D49CD}" type="slidenum">
              <a:rPr lang="en-US" smtClean="0"/>
              <a:t>‹#›</a:t>
            </a:fld>
            <a:endParaRPr lang="en-US" dirty="0"/>
          </a:p>
        </p:txBody>
      </p:sp>
    </p:spTree>
    <p:extLst>
      <p:ext uri="{BB962C8B-B14F-4D97-AF65-F5344CB8AC3E}">
        <p14:creationId xmlns:p14="http://schemas.microsoft.com/office/powerpoint/2010/main" val="3140607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biblia.com/bible/esv/John%204.34"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THIS SONG MEANS</a:t>
            </a:r>
            <a:endParaRPr lang="en-US" dirty="0"/>
          </a:p>
        </p:txBody>
      </p:sp>
      <p:sp>
        <p:nvSpPr>
          <p:cNvPr id="4" name="Slide Number Placeholder 3"/>
          <p:cNvSpPr>
            <a:spLocks noGrp="1"/>
          </p:cNvSpPr>
          <p:nvPr>
            <p:ph type="sldNum" sz="quarter" idx="10"/>
          </p:nvPr>
        </p:nvSpPr>
        <p:spPr/>
        <p:txBody>
          <a:bodyPr/>
          <a:lstStyle/>
          <a:p>
            <a:fld id="{0A319DE2-76D7-4733-A72C-5666385D49CD}" type="slidenum">
              <a:rPr lang="en-US" smtClean="0"/>
              <a:t>2</a:t>
            </a:fld>
            <a:endParaRPr lang="en-US" dirty="0"/>
          </a:p>
        </p:txBody>
      </p:sp>
    </p:spTree>
    <p:extLst>
      <p:ext uri="{BB962C8B-B14F-4D97-AF65-F5344CB8AC3E}">
        <p14:creationId xmlns:p14="http://schemas.microsoft.com/office/powerpoint/2010/main" val="17764242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319DE2-76D7-4733-A72C-5666385D49CD}" type="slidenum">
              <a:rPr lang="en-US" smtClean="0"/>
              <a:t>13</a:t>
            </a:fld>
            <a:endParaRPr lang="en-US" dirty="0"/>
          </a:p>
        </p:txBody>
      </p:sp>
    </p:spTree>
    <p:extLst>
      <p:ext uri="{BB962C8B-B14F-4D97-AF65-F5344CB8AC3E}">
        <p14:creationId xmlns:p14="http://schemas.microsoft.com/office/powerpoint/2010/main" val="39440683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Seek God first in your: family,</a:t>
            </a:r>
            <a:r>
              <a:rPr lang="en-US" baseline="0" dirty="0" smtClean="0"/>
              <a:t> work, your school, your ministry, your passions and desires. Constantly calculating does this draw me closer to or further from god</a:t>
            </a:r>
            <a:endParaRPr lang="en-US" dirty="0"/>
          </a:p>
        </p:txBody>
      </p:sp>
      <p:sp>
        <p:nvSpPr>
          <p:cNvPr id="4" name="Slide Number Placeholder 3"/>
          <p:cNvSpPr>
            <a:spLocks noGrp="1"/>
          </p:cNvSpPr>
          <p:nvPr>
            <p:ph type="sldNum" sz="quarter" idx="10"/>
          </p:nvPr>
        </p:nvSpPr>
        <p:spPr/>
        <p:txBody>
          <a:bodyPr/>
          <a:lstStyle/>
          <a:p>
            <a:fld id="{0A319DE2-76D7-4733-A72C-5666385D49CD}" type="slidenum">
              <a:rPr lang="en-US" smtClean="0"/>
              <a:t>14</a:t>
            </a:fld>
            <a:endParaRPr lang="en-US" dirty="0"/>
          </a:p>
        </p:txBody>
      </p:sp>
    </p:spTree>
    <p:extLst>
      <p:ext uri="{BB962C8B-B14F-4D97-AF65-F5344CB8AC3E}">
        <p14:creationId xmlns:p14="http://schemas.microsoft.com/office/powerpoint/2010/main" val="44726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God is your plan</a:t>
            </a:r>
            <a:r>
              <a:rPr lang="en-US" b="0" dirty="0" smtClean="0"/>
              <a:t> not plan “a” “b” or whatever, (contingencies are plans for failure) he is </a:t>
            </a:r>
            <a:r>
              <a:rPr lang="en-US" b="1" dirty="0" smtClean="0"/>
              <a:t>the</a:t>
            </a:r>
            <a:r>
              <a:rPr lang="en-US" b="0" dirty="0" smtClean="0"/>
              <a:t> plan because he has made promises!!</a:t>
            </a:r>
            <a:r>
              <a:rPr lang="en-US" b="0" baseline="0" dirty="0" smtClean="0"/>
              <a:t> Not wishes or hopes or </a:t>
            </a:r>
            <a:endParaRPr lang="en-US" b="0" dirty="0" smtClean="0"/>
          </a:p>
          <a:p>
            <a:r>
              <a:rPr lang="en-US" b="1" dirty="0" smtClean="0"/>
              <a:t>Ending.</a:t>
            </a:r>
          </a:p>
          <a:p>
            <a:r>
              <a:rPr lang="en-US" dirty="0" smtClean="0"/>
              <a:t>Now if</a:t>
            </a:r>
            <a:r>
              <a:rPr lang="en-US" baseline="0" dirty="0" smtClean="0"/>
              <a:t> we establish that we are going to seek god first and knock something out of first place don’t think that thing is going to go quietly into the night. It will be a fight but at the end it has great reward!</a:t>
            </a:r>
            <a:endParaRPr lang="en-US" dirty="0"/>
          </a:p>
        </p:txBody>
      </p:sp>
      <p:sp>
        <p:nvSpPr>
          <p:cNvPr id="4" name="Slide Number Placeholder 3"/>
          <p:cNvSpPr>
            <a:spLocks noGrp="1"/>
          </p:cNvSpPr>
          <p:nvPr>
            <p:ph type="sldNum" sz="quarter" idx="10"/>
          </p:nvPr>
        </p:nvSpPr>
        <p:spPr/>
        <p:txBody>
          <a:bodyPr/>
          <a:lstStyle/>
          <a:p>
            <a:fld id="{0A319DE2-76D7-4733-A72C-5666385D49CD}" type="slidenum">
              <a:rPr lang="en-US" smtClean="0"/>
              <a:t>15</a:t>
            </a:fld>
            <a:endParaRPr lang="en-US" dirty="0"/>
          </a:p>
        </p:txBody>
      </p:sp>
    </p:spTree>
    <p:extLst>
      <p:ext uri="{BB962C8B-B14F-4D97-AF65-F5344CB8AC3E}">
        <p14:creationId xmlns:p14="http://schemas.microsoft.com/office/powerpoint/2010/main" val="19761345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ask God by praying! We as believers are expected</a:t>
            </a:r>
            <a:r>
              <a:rPr lang="en-US" baseline="0" dirty="0" smtClean="0"/>
              <a:t> to pray! But</a:t>
            </a:r>
            <a:r>
              <a:rPr lang="en-US" dirty="0" smtClean="0"/>
              <a:t> Do we seek our own</a:t>
            </a:r>
            <a:r>
              <a:rPr lang="en-US" baseline="0" dirty="0" smtClean="0"/>
              <a:t> solutions first or do we turn to Him? He loves us more than a father loves his son because god is good! And fathers have sin.</a:t>
            </a:r>
            <a:endParaRPr lang="en-US" dirty="0"/>
          </a:p>
        </p:txBody>
      </p:sp>
      <p:sp>
        <p:nvSpPr>
          <p:cNvPr id="4" name="Slide Number Placeholder 3"/>
          <p:cNvSpPr>
            <a:spLocks noGrp="1"/>
          </p:cNvSpPr>
          <p:nvPr>
            <p:ph type="sldNum" sz="quarter" idx="10"/>
          </p:nvPr>
        </p:nvSpPr>
        <p:spPr/>
        <p:txBody>
          <a:bodyPr/>
          <a:lstStyle/>
          <a:p>
            <a:fld id="{0A319DE2-76D7-4733-A72C-5666385D49CD}" type="slidenum">
              <a:rPr lang="en-US" smtClean="0"/>
              <a:t>18</a:t>
            </a:fld>
            <a:endParaRPr lang="en-US" dirty="0"/>
          </a:p>
        </p:txBody>
      </p:sp>
    </p:spTree>
    <p:extLst>
      <p:ext uri="{BB962C8B-B14F-4D97-AF65-F5344CB8AC3E}">
        <p14:creationId xmlns:p14="http://schemas.microsoft.com/office/powerpoint/2010/main" val="3716250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319DE2-76D7-4733-A72C-5666385D49CD}" type="slidenum">
              <a:rPr lang="en-US" smtClean="0"/>
              <a:t>19</a:t>
            </a:fld>
            <a:endParaRPr lang="en-US" dirty="0"/>
          </a:p>
        </p:txBody>
      </p:sp>
    </p:spTree>
    <p:extLst>
      <p:ext uri="{BB962C8B-B14F-4D97-AF65-F5344CB8AC3E}">
        <p14:creationId xmlns:p14="http://schemas.microsoft.com/office/powerpoint/2010/main" val="15659847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People on a house during the flood: a jeep,</a:t>
            </a:r>
            <a:r>
              <a:rPr lang="en-US" baseline="0" dirty="0" smtClean="0"/>
              <a:t> a boat, a helicopter.</a:t>
            </a:r>
          </a:p>
          <a:p>
            <a:r>
              <a:rPr lang="en-US" baseline="0" dirty="0" smtClean="0"/>
              <a:t>Looking for glasses on your head, searching for a phone we are talking on.</a:t>
            </a:r>
            <a:endParaRPr lang="en-US" dirty="0"/>
          </a:p>
        </p:txBody>
      </p:sp>
      <p:sp>
        <p:nvSpPr>
          <p:cNvPr id="4" name="Slide Number Placeholder 3"/>
          <p:cNvSpPr>
            <a:spLocks noGrp="1"/>
          </p:cNvSpPr>
          <p:nvPr>
            <p:ph type="sldNum" sz="quarter" idx="10"/>
          </p:nvPr>
        </p:nvSpPr>
        <p:spPr/>
        <p:txBody>
          <a:bodyPr/>
          <a:lstStyle/>
          <a:p>
            <a:fld id="{0A319DE2-76D7-4733-A72C-5666385D49CD}" type="slidenum">
              <a:rPr lang="en-US" smtClean="0"/>
              <a:t>20</a:t>
            </a:fld>
            <a:endParaRPr lang="en-US" dirty="0"/>
          </a:p>
        </p:txBody>
      </p:sp>
    </p:spTree>
    <p:extLst>
      <p:ext uri="{BB962C8B-B14F-4D97-AF65-F5344CB8AC3E}">
        <p14:creationId xmlns:p14="http://schemas.microsoft.com/office/powerpoint/2010/main" val="1794443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6 chapters</a:t>
            </a:r>
            <a:r>
              <a:rPr lang="en-US" baseline="0" dirty="0" smtClean="0"/>
              <a:t> of Deuteronomy god reminds Israel of everything that He has done for them. Then he begins to warn them of some of the dangers that could threaten them into a lull of self-satisfaction.</a:t>
            </a:r>
            <a:endParaRPr lang="en-US" dirty="0"/>
          </a:p>
        </p:txBody>
      </p:sp>
      <p:sp>
        <p:nvSpPr>
          <p:cNvPr id="4" name="Slide Number Placeholder 3"/>
          <p:cNvSpPr>
            <a:spLocks noGrp="1"/>
          </p:cNvSpPr>
          <p:nvPr>
            <p:ph type="sldNum" sz="quarter" idx="10"/>
          </p:nvPr>
        </p:nvSpPr>
        <p:spPr/>
        <p:txBody>
          <a:bodyPr/>
          <a:lstStyle/>
          <a:p>
            <a:fld id="{0A319DE2-76D7-4733-A72C-5666385D49CD}" type="slidenum">
              <a:rPr lang="en-US" smtClean="0"/>
              <a:t>22</a:t>
            </a:fld>
            <a:endParaRPr lang="en-US" dirty="0"/>
          </a:p>
        </p:txBody>
      </p:sp>
    </p:spTree>
    <p:extLst>
      <p:ext uri="{BB962C8B-B14F-4D97-AF65-F5344CB8AC3E}">
        <p14:creationId xmlns:p14="http://schemas.microsoft.com/office/powerpoint/2010/main" val="14668929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After 2 timothy 3</a:t>
            </a:r>
          </a:p>
          <a:p>
            <a:r>
              <a:rPr lang="en-US" sz="1200" b="0" i="0" kern="1200" dirty="0" smtClean="0">
                <a:solidFill>
                  <a:schemeClr val="tx1"/>
                </a:solidFill>
                <a:effectLst/>
                <a:latin typeface="+mn-lt"/>
                <a:ea typeface="+mn-ea"/>
                <a:cs typeface="+mn-cs"/>
              </a:rPr>
              <a:t>When Jesus was hungry in the wilderness, Satan tried to get Him to rely on his own self-provision—to turn stones into bread—rather than wait on God’s provision. But Jesus did nothing of His own will: “My food,” said Jesus at another time, “is to do the will of him who sent me and to finish his work” (</a:t>
            </a:r>
            <a:r>
              <a:rPr lang="en-US" sz="1200" b="0" i="0" kern="1200" dirty="0" smtClean="0">
                <a:solidFill>
                  <a:schemeClr val="tx1"/>
                </a:solidFill>
                <a:effectLst/>
                <a:latin typeface="+mn-lt"/>
                <a:ea typeface="+mn-ea"/>
                <a:cs typeface="+mn-cs"/>
                <a:hlinkClick r:id="rId3"/>
              </a:rPr>
              <a:t>John 4:34</a:t>
            </a:r>
            <a:r>
              <a:rPr lang="en-US" sz="1200" b="0" i="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0A319DE2-76D7-4733-A72C-5666385D49CD}" type="slidenum">
              <a:rPr lang="en-US" smtClean="0"/>
              <a:t>24</a:t>
            </a:fld>
            <a:endParaRPr lang="en-US" dirty="0"/>
          </a:p>
        </p:txBody>
      </p:sp>
    </p:spTree>
    <p:extLst>
      <p:ext uri="{BB962C8B-B14F-4D97-AF65-F5344CB8AC3E}">
        <p14:creationId xmlns:p14="http://schemas.microsoft.com/office/powerpoint/2010/main" val="2380302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this is not how you are living the LORD implores</a:t>
            </a:r>
            <a:r>
              <a:rPr lang="en-US" baseline="0" dirty="0" smtClean="0"/>
              <a:t> you to come and take his yoke upon you that is easy and light. It is the way to live, offering forgiveness when we turn to Him.</a:t>
            </a:r>
            <a:endParaRPr lang="en-US" dirty="0"/>
          </a:p>
        </p:txBody>
      </p:sp>
      <p:sp>
        <p:nvSpPr>
          <p:cNvPr id="4" name="Slide Number Placeholder 3"/>
          <p:cNvSpPr>
            <a:spLocks noGrp="1"/>
          </p:cNvSpPr>
          <p:nvPr>
            <p:ph type="sldNum" sz="quarter" idx="10"/>
          </p:nvPr>
        </p:nvSpPr>
        <p:spPr/>
        <p:txBody>
          <a:bodyPr/>
          <a:lstStyle/>
          <a:p>
            <a:fld id="{0A319DE2-76D7-4733-A72C-5666385D49CD}" type="slidenum">
              <a:rPr lang="en-US" smtClean="0"/>
              <a:t>25</a:t>
            </a:fld>
            <a:endParaRPr lang="en-US" dirty="0"/>
          </a:p>
        </p:txBody>
      </p:sp>
    </p:spTree>
    <p:extLst>
      <p:ext uri="{BB962C8B-B14F-4D97-AF65-F5344CB8AC3E}">
        <p14:creationId xmlns:p14="http://schemas.microsoft.com/office/powerpoint/2010/main" val="2193732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319DE2-76D7-4733-A72C-5666385D49CD}" type="slidenum">
              <a:rPr lang="en-US" smtClean="0"/>
              <a:t>3</a:t>
            </a:fld>
            <a:endParaRPr lang="en-US" dirty="0"/>
          </a:p>
        </p:txBody>
      </p:sp>
    </p:spTree>
    <p:extLst>
      <p:ext uri="{BB962C8B-B14F-4D97-AF65-F5344CB8AC3E}">
        <p14:creationId xmlns:p14="http://schemas.microsoft.com/office/powerpoint/2010/main" val="2873323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MOST PITIFUL OF PEOPLE</a:t>
            </a:r>
            <a:endParaRPr lang="en-US" dirty="0"/>
          </a:p>
        </p:txBody>
      </p:sp>
      <p:sp>
        <p:nvSpPr>
          <p:cNvPr id="4" name="Slide Number Placeholder 3"/>
          <p:cNvSpPr>
            <a:spLocks noGrp="1"/>
          </p:cNvSpPr>
          <p:nvPr>
            <p:ph type="sldNum" sz="quarter" idx="10"/>
          </p:nvPr>
        </p:nvSpPr>
        <p:spPr/>
        <p:txBody>
          <a:bodyPr/>
          <a:lstStyle/>
          <a:p>
            <a:fld id="{0A319DE2-76D7-4733-A72C-5666385D49CD}" type="slidenum">
              <a:rPr lang="en-US" smtClean="0"/>
              <a:t>4</a:t>
            </a:fld>
            <a:endParaRPr lang="en-US" dirty="0"/>
          </a:p>
        </p:txBody>
      </p:sp>
    </p:spTree>
    <p:extLst>
      <p:ext uri="{BB962C8B-B14F-4D97-AF65-F5344CB8AC3E}">
        <p14:creationId xmlns:p14="http://schemas.microsoft.com/office/powerpoint/2010/main" val="883320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Always leaning on,</a:t>
            </a:r>
            <a:r>
              <a:rPr lang="en-US" baseline="0" dirty="0" smtClean="0"/>
              <a:t> “What’s in it for me?” They seek after only the things of this world and present age. They are continually looking at problems and symptoms, focused on easing the pain or erasing the issue with worldly items; rather than seeking the solution of the actual problem. </a:t>
            </a:r>
            <a:r>
              <a:rPr lang="en-US" b="1" baseline="0" dirty="0" smtClean="0"/>
              <a:t>Broken leg taking Tylenol.</a:t>
            </a:r>
            <a:endParaRPr lang="en-US" dirty="0"/>
          </a:p>
        </p:txBody>
      </p:sp>
      <p:sp>
        <p:nvSpPr>
          <p:cNvPr id="4" name="Slide Number Placeholder 3"/>
          <p:cNvSpPr>
            <a:spLocks noGrp="1"/>
          </p:cNvSpPr>
          <p:nvPr>
            <p:ph type="sldNum" sz="quarter" idx="10"/>
          </p:nvPr>
        </p:nvSpPr>
        <p:spPr/>
        <p:txBody>
          <a:bodyPr/>
          <a:lstStyle/>
          <a:p>
            <a:fld id="{0A319DE2-76D7-4733-A72C-5666385D49CD}" type="slidenum">
              <a:rPr lang="en-US" smtClean="0"/>
              <a:t>5</a:t>
            </a:fld>
            <a:endParaRPr lang="en-US" dirty="0"/>
          </a:p>
        </p:txBody>
      </p:sp>
    </p:spTree>
    <p:extLst>
      <p:ext uri="{BB962C8B-B14F-4D97-AF65-F5344CB8AC3E}">
        <p14:creationId xmlns:p14="http://schemas.microsoft.com/office/powerpoint/2010/main" val="3497743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 seek God just on their terms, their way, and want to make the creator fit in their box</a:t>
            </a:r>
            <a:endParaRPr lang="en-US" dirty="0"/>
          </a:p>
        </p:txBody>
      </p:sp>
      <p:sp>
        <p:nvSpPr>
          <p:cNvPr id="4" name="Slide Number Placeholder 3"/>
          <p:cNvSpPr>
            <a:spLocks noGrp="1"/>
          </p:cNvSpPr>
          <p:nvPr>
            <p:ph type="sldNum" sz="quarter" idx="10"/>
          </p:nvPr>
        </p:nvSpPr>
        <p:spPr/>
        <p:txBody>
          <a:bodyPr/>
          <a:lstStyle/>
          <a:p>
            <a:fld id="{0A319DE2-76D7-4733-A72C-5666385D49CD}" type="slidenum">
              <a:rPr lang="en-US" smtClean="0"/>
              <a:t>6</a:t>
            </a:fld>
            <a:endParaRPr lang="en-US" dirty="0"/>
          </a:p>
        </p:txBody>
      </p:sp>
    </p:spTree>
    <p:extLst>
      <p:ext uri="{BB962C8B-B14F-4D97-AF65-F5344CB8AC3E}">
        <p14:creationId xmlns:p14="http://schemas.microsoft.com/office/powerpoint/2010/main" val="1398080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 seek God </a:t>
            </a:r>
            <a:endParaRPr lang="en-US" dirty="0"/>
          </a:p>
        </p:txBody>
      </p:sp>
      <p:sp>
        <p:nvSpPr>
          <p:cNvPr id="4" name="Slide Number Placeholder 3"/>
          <p:cNvSpPr>
            <a:spLocks noGrp="1"/>
          </p:cNvSpPr>
          <p:nvPr>
            <p:ph type="sldNum" sz="quarter" idx="10"/>
          </p:nvPr>
        </p:nvSpPr>
        <p:spPr/>
        <p:txBody>
          <a:bodyPr/>
          <a:lstStyle/>
          <a:p>
            <a:fld id="{0A319DE2-76D7-4733-A72C-5666385D49CD}" type="slidenum">
              <a:rPr lang="en-US" smtClean="0"/>
              <a:t>7</a:t>
            </a:fld>
            <a:endParaRPr lang="en-US" dirty="0"/>
          </a:p>
        </p:txBody>
      </p:sp>
    </p:spTree>
    <p:extLst>
      <p:ext uri="{BB962C8B-B14F-4D97-AF65-F5344CB8AC3E}">
        <p14:creationId xmlns:p14="http://schemas.microsoft.com/office/powerpoint/2010/main" val="2952432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want to do other things first</a:t>
            </a:r>
            <a:endParaRPr lang="en-US" dirty="0"/>
          </a:p>
        </p:txBody>
      </p:sp>
      <p:sp>
        <p:nvSpPr>
          <p:cNvPr id="4" name="Slide Number Placeholder 3"/>
          <p:cNvSpPr>
            <a:spLocks noGrp="1"/>
          </p:cNvSpPr>
          <p:nvPr>
            <p:ph type="sldNum" sz="quarter" idx="10"/>
          </p:nvPr>
        </p:nvSpPr>
        <p:spPr/>
        <p:txBody>
          <a:bodyPr/>
          <a:lstStyle/>
          <a:p>
            <a:fld id="{0A319DE2-76D7-4733-A72C-5666385D49CD}" type="slidenum">
              <a:rPr lang="en-US" smtClean="0"/>
              <a:t>10</a:t>
            </a:fld>
            <a:endParaRPr lang="en-US" dirty="0"/>
          </a:p>
        </p:txBody>
      </p:sp>
    </p:spTree>
    <p:extLst>
      <p:ext uri="{BB962C8B-B14F-4D97-AF65-F5344CB8AC3E}">
        <p14:creationId xmlns:p14="http://schemas.microsoft.com/office/powerpoint/2010/main" val="548445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many of us are like these two examples. The young ruler-</a:t>
            </a:r>
            <a:r>
              <a:rPr lang="en-US" baseline="0" dirty="0" smtClean="0"/>
              <a:t> we get carried off by the world easily.</a:t>
            </a:r>
          </a:p>
          <a:p>
            <a:r>
              <a:rPr lang="en-US" baseline="0" dirty="0" smtClean="0"/>
              <a:t>The Church at Ephesus we were once in love and we fell out, he is still there we know we should love but “I'm just not feeling it anymore” he implores in v5- </a:t>
            </a:r>
            <a:r>
              <a:rPr lang="en-US" sz="1200" b="1" i="0" kern="1200" baseline="30000" dirty="0" smtClean="0">
                <a:solidFill>
                  <a:schemeClr val="tx1"/>
                </a:solidFill>
                <a:effectLst/>
                <a:latin typeface="+mn-lt"/>
                <a:ea typeface="+mn-ea"/>
                <a:cs typeface="+mn-cs"/>
              </a:rPr>
              <a:t>5</a:t>
            </a:r>
            <a:r>
              <a:rPr lang="en-US" sz="1200" b="1" i="1" kern="1200" baseline="30000" dirty="0" smtClean="0">
                <a:solidFill>
                  <a:schemeClr val="tx1"/>
                </a:solidFill>
                <a:effectLst/>
                <a:latin typeface="+mn-lt"/>
                <a:ea typeface="+mn-ea"/>
                <a:cs typeface="+mn-cs"/>
              </a:rPr>
              <a:t> </a:t>
            </a:r>
            <a:r>
              <a:rPr lang="en-US" sz="1200" b="0" i="1" kern="1200" dirty="0" smtClean="0">
                <a:solidFill>
                  <a:schemeClr val="tx1"/>
                </a:solidFill>
                <a:effectLst/>
                <a:latin typeface="+mn-lt"/>
                <a:ea typeface="+mn-ea"/>
                <a:cs typeface="+mn-cs"/>
              </a:rPr>
              <a:t>Remember therefore from where you have fallen; repent, and do the works you did at first. If not, I will come to you and remove your lampstand from its place, unless you repent.</a:t>
            </a:r>
            <a:endParaRPr lang="en-US" i="1" dirty="0"/>
          </a:p>
        </p:txBody>
      </p:sp>
      <p:sp>
        <p:nvSpPr>
          <p:cNvPr id="4" name="Slide Number Placeholder 3"/>
          <p:cNvSpPr>
            <a:spLocks noGrp="1"/>
          </p:cNvSpPr>
          <p:nvPr>
            <p:ph type="sldNum" sz="quarter" idx="10"/>
          </p:nvPr>
        </p:nvSpPr>
        <p:spPr/>
        <p:txBody>
          <a:bodyPr/>
          <a:lstStyle/>
          <a:p>
            <a:fld id="{0A319DE2-76D7-4733-A72C-5666385D49CD}" type="slidenum">
              <a:rPr lang="en-US" smtClean="0"/>
              <a:t>11</a:t>
            </a:fld>
            <a:endParaRPr lang="en-US" dirty="0"/>
          </a:p>
        </p:txBody>
      </p:sp>
    </p:spTree>
    <p:extLst>
      <p:ext uri="{BB962C8B-B14F-4D97-AF65-F5344CB8AC3E}">
        <p14:creationId xmlns:p14="http://schemas.microsoft.com/office/powerpoint/2010/main" val="599448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 seek God just on their terms, their way, and want to make the creator fit in their box</a:t>
            </a:r>
            <a:endParaRPr lang="en-US" dirty="0"/>
          </a:p>
        </p:txBody>
      </p:sp>
      <p:sp>
        <p:nvSpPr>
          <p:cNvPr id="4" name="Slide Number Placeholder 3"/>
          <p:cNvSpPr>
            <a:spLocks noGrp="1"/>
          </p:cNvSpPr>
          <p:nvPr>
            <p:ph type="sldNum" sz="quarter" idx="10"/>
          </p:nvPr>
        </p:nvSpPr>
        <p:spPr/>
        <p:txBody>
          <a:bodyPr/>
          <a:lstStyle/>
          <a:p>
            <a:fld id="{0A319DE2-76D7-4733-A72C-5666385D49CD}" type="slidenum">
              <a:rPr lang="en-US" smtClean="0"/>
              <a:t>12</a:t>
            </a:fld>
            <a:endParaRPr lang="en-US" dirty="0"/>
          </a:p>
        </p:txBody>
      </p:sp>
    </p:spTree>
    <p:extLst>
      <p:ext uri="{BB962C8B-B14F-4D97-AF65-F5344CB8AC3E}">
        <p14:creationId xmlns:p14="http://schemas.microsoft.com/office/powerpoint/2010/main" val="1738775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FC350D-E2B2-4308-8A07-A5854155BBAB}" type="datetimeFigureOut">
              <a:rPr lang="en-US" smtClean="0"/>
              <a:t>7/6/2022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1D3EF4-586E-4D08-8D26-102F42D558BF}" type="slidenum">
              <a:rPr lang="en-US" smtClean="0"/>
              <a:t>‹#›</a:t>
            </a:fld>
            <a:endParaRPr lang="en-US" dirty="0"/>
          </a:p>
        </p:txBody>
      </p:sp>
    </p:spTree>
    <p:extLst>
      <p:ext uri="{BB962C8B-B14F-4D97-AF65-F5344CB8AC3E}">
        <p14:creationId xmlns:p14="http://schemas.microsoft.com/office/powerpoint/2010/main" val="3020344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C350D-E2B2-4308-8A07-A5854155BBAB}" type="datetimeFigureOut">
              <a:rPr lang="en-US" smtClean="0"/>
              <a:t>7/6/2022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1D3EF4-586E-4D08-8D26-102F42D558BF}" type="slidenum">
              <a:rPr lang="en-US" smtClean="0"/>
              <a:t>‹#›</a:t>
            </a:fld>
            <a:endParaRPr lang="en-US" dirty="0"/>
          </a:p>
        </p:txBody>
      </p:sp>
    </p:spTree>
    <p:extLst>
      <p:ext uri="{BB962C8B-B14F-4D97-AF65-F5344CB8AC3E}">
        <p14:creationId xmlns:p14="http://schemas.microsoft.com/office/powerpoint/2010/main" val="3828529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C350D-E2B2-4308-8A07-A5854155BBAB}" type="datetimeFigureOut">
              <a:rPr lang="en-US" smtClean="0"/>
              <a:t>7/6/2022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1D3EF4-586E-4D08-8D26-102F42D558BF}" type="slidenum">
              <a:rPr lang="en-US" smtClean="0"/>
              <a:t>‹#›</a:t>
            </a:fld>
            <a:endParaRPr lang="en-US" dirty="0"/>
          </a:p>
        </p:txBody>
      </p:sp>
    </p:spTree>
    <p:extLst>
      <p:ext uri="{BB962C8B-B14F-4D97-AF65-F5344CB8AC3E}">
        <p14:creationId xmlns:p14="http://schemas.microsoft.com/office/powerpoint/2010/main" val="3014564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C350D-E2B2-4308-8A07-A5854155BBAB}" type="datetimeFigureOut">
              <a:rPr lang="en-US" smtClean="0"/>
              <a:t>7/6/2022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1D3EF4-586E-4D08-8D26-102F42D558BF}" type="slidenum">
              <a:rPr lang="en-US" smtClean="0"/>
              <a:t>‹#›</a:t>
            </a:fld>
            <a:endParaRPr lang="en-US" dirty="0"/>
          </a:p>
        </p:txBody>
      </p:sp>
    </p:spTree>
    <p:extLst>
      <p:ext uri="{BB962C8B-B14F-4D97-AF65-F5344CB8AC3E}">
        <p14:creationId xmlns:p14="http://schemas.microsoft.com/office/powerpoint/2010/main" val="214371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FC350D-E2B2-4308-8A07-A5854155BBAB}" type="datetimeFigureOut">
              <a:rPr lang="en-US" smtClean="0"/>
              <a:t>7/6/2022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1D3EF4-586E-4D08-8D26-102F42D558BF}" type="slidenum">
              <a:rPr lang="en-US" smtClean="0"/>
              <a:t>‹#›</a:t>
            </a:fld>
            <a:endParaRPr lang="en-US" dirty="0"/>
          </a:p>
        </p:txBody>
      </p:sp>
    </p:spTree>
    <p:extLst>
      <p:ext uri="{BB962C8B-B14F-4D97-AF65-F5344CB8AC3E}">
        <p14:creationId xmlns:p14="http://schemas.microsoft.com/office/powerpoint/2010/main" val="553577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FC350D-E2B2-4308-8A07-A5854155BBAB}" type="datetimeFigureOut">
              <a:rPr lang="en-US" smtClean="0"/>
              <a:t>7/6/2022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1D3EF4-586E-4D08-8D26-102F42D558BF}" type="slidenum">
              <a:rPr lang="en-US" smtClean="0"/>
              <a:t>‹#›</a:t>
            </a:fld>
            <a:endParaRPr lang="en-US" dirty="0"/>
          </a:p>
        </p:txBody>
      </p:sp>
    </p:spTree>
    <p:extLst>
      <p:ext uri="{BB962C8B-B14F-4D97-AF65-F5344CB8AC3E}">
        <p14:creationId xmlns:p14="http://schemas.microsoft.com/office/powerpoint/2010/main" val="3544682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FC350D-E2B2-4308-8A07-A5854155BBAB}" type="datetimeFigureOut">
              <a:rPr lang="en-US" smtClean="0"/>
              <a:t>7/6/2022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D1D3EF4-586E-4D08-8D26-102F42D558BF}" type="slidenum">
              <a:rPr lang="en-US" smtClean="0"/>
              <a:t>‹#›</a:t>
            </a:fld>
            <a:endParaRPr lang="en-US" dirty="0"/>
          </a:p>
        </p:txBody>
      </p:sp>
    </p:spTree>
    <p:extLst>
      <p:ext uri="{BB962C8B-B14F-4D97-AF65-F5344CB8AC3E}">
        <p14:creationId xmlns:p14="http://schemas.microsoft.com/office/powerpoint/2010/main" val="4090814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FC350D-E2B2-4308-8A07-A5854155BBAB}" type="datetimeFigureOut">
              <a:rPr lang="en-US" smtClean="0"/>
              <a:t>7/6/2022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D1D3EF4-586E-4D08-8D26-102F42D558BF}" type="slidenum">
              <a:rPr lang="en-US" smtClean="0"/>
              <a:t>‹#›</a:t>
            </a:fld>
            <a:endParaRPr lang="en-US" dirty="0"/>
          </a:p>
        </p:txBody>
      </p:sp>
    </p:spTree>
    <p:extLst>
      <p:ext uri="{BB962C8B-B14F-4D97-AF65-F5344CB8AC3E}">
        <p14:creationId xmlns:p14="http://schemas.microsoft.com/office/powerpoint/2010/main" val="3392099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FC350D-E2B2-4308-8A07-A5854155BBAB}" type="datetimeFigureOut">
              <a:rPr lang="en-US" smtClean="0"/>
              <a:t>7/6/2022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D1D3EF4-586E-4D08-8D26-102F42D558BF}" type="slidenum">
              <a:rPr lang="en-US" smtClean="0"/>
              <a:t>‹#›</a:t>
            </a:fld>
            <a:endParaRPr lang="en-US" dirty="0"/>
          </a:p>
        </p:txBody>
      </p:sp>
    </p:spTree>
    <p:extLst>
      <p:ext uri="{BB962C8B-B14F-4D97-AF65-F5344CB8AC3E}">
        <p14:creationId xmlns:p14="http://schemas.microsoft.com/office/powerpoint/2010/main" val="1577646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FC350D-E2B2-4308-8A07-A5854155BBAB}" type="datetimeFigureOut">
              <a:rPr lang="en-US" smtClean="0"/>
              <a:t>7/6/2022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1D3EF4-586E-4D08-8D26-102F42D558BF}" type="slidenum">
              <a:rPr lang="en-US" smtClean="0"/>
              <a:t>‹#›</a:t>
            </a:fld>
            <a:endParaRPr lang="en-US" dirty="0"/>
          </a:p>
        </p:txBody>
      </p:sp>
    </p:spTree>
    <p:extLst>
      <p:ext uri="{BB962C8B-B14F-4D97-AF65-F5344CB8AC3E}">
        <p14:creationId xmlns:p14="http://schemas.microsoft.com/office/powerpoint/2010/main" val="164160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FC350D-E2B2-4308-8A07-A5854155BBAB}" type="datetimeFigureOut">
              <a:rPr lang="en-US" smtClean="0"/>
              <a:t>7/6/2022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1D3EF4-586E-4D08-8D26-102F42D558BF}" type="slidenum">
              <a:rPr lang="en-US" smtClean="0"/>
              <a:t>‹#›</a:t>
            </a:fld>
            <a:endParaRPr lang="en-US" dirty="0"/>
          </a:p>
        </p:txBody>
      </p:sp>
    </p:spTree>
    <p:extLst>
      <p:ext uri="{BB962C8B-B14F-4D97-AF65-F5344CB8AC3E}">
        <p14:creationId xmlns:p14="http://schemas.microsoft.com/office/powerpoint/2010/main" val="3366479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FC350D-E2B2-4308-8A07-A5854155BBAB}" type="datetimeFigureOut">
              <a:rPr lang="en-US" smtClean="0"/>
              <a:t>7/6/2022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1D3EF4-586E-4D08-8D26-102F42D558BF}" type="slidenum">
              <a:rPr lang="en-US" smtClean="0"/>
              <a:t>‹#›</a:t>
            </a:fld>
            <a:endParaRPr lang="en-US" dirty="0"/>
          </a:p>
        </p:txBody>
      </p:sp>
    </p:spTree>
    <p:extLst>
      <p:ext uri="{BB962C8B-B14F-4D97-AF65-F5344CB8AC3E}">
        <p14:creationId xmlns:p14="http://schemas.microsoft.com/office/powerpoint/2010/main" val="536067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799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8:18-22</a:t>
            </a:r>
            <a:endParaRPr lang="en-US" dirty="0"/>
          </a:p>
        </p:txBody>
      </p:sp>
      <p:sp>
        <p:nvSpPr>
          <p:cNvPr id="3" name="Content Placeholder 2"/>
          <p:cNvSpPr>
            <a:spLocks noGrp="1"/>
          </p:cNvSpPr>
          <p:nvPr>
            <p:ph idx="1"/>
          </p:nvPr>
        </p:nvSpPr>
        <p:spPr/>
        <p:txBody>
          <a:bodyPr>
            <a:normAutofit/>
          </a:bodyPr>
          <a:lstStyle/>
          <a:p>
            <a:r>
              <a:rPr lang="en-US" sz="3200" dirty="0"/>
              <a:t> </a:t>
            </a:r>
            <a:r>
              <a:rPr lang="en-US" sz="3200" b="1" baseline="30000" dirty="0"/>
              <a:t>20 </a:t>
            </a:r>
            <a:r>
              <a:rPr lang="en-US" sz="3200" dirty="0"/>
              <a:t>And Jesus said to him, “Foxes have holes, and birds of the air have nests, but the Son of Man has nowhere to lay his head.” </a:t>
            </a:r>
            <a:r>
              <a:rPr lang="en-US" sz="3200" b="1" baseline="30000" dirty="0"/>
              <a:t>21 </a:t>
            </a:r>
            <a:r>
              <a:rPr lang="en-US" sz="3200" dirty="0"/>
              <a:t>Another of the disciples said to him, “</a:t>
            </a:r>
            <a:r>
              <a:rPr lang="en-US" sz="3200" dirty="0">
                <a:solidFill>
                  <a:srgbClr val="FFFF00"/>
                </a:solidFill>
              </a:rPr>
              <a:t>Lord, let me first go and bury my father</a:t>
            </a:r>
            <a:r>
              <a:rPr lang="en-US" sz="3200" dirty="0"/>
              <a:t>.” </a:t>
            </a:r>
            <a:r>
              <a:rPr lang="en-US" sz="3200" b="1" baseline="30000" dirty="0"/>
              <a:t>22 </a:t>
            </a:r>
            <a:r>
              <a:rPr lang="en-US" sz="3200" dirty="0"/>
              <a:t>And Jesus said to him, “Follow me, and leave the dead to bury their own dead.”</a:t>
            </a:r>
          </a:p>
        </p:txBody>
      </p:sp>
    </p:spTree>
    <p:extLst>
      <p:ext uri="{BB962C8B-B14F-4D97-AF65-F5344CB8AC3E}">
        <p14:creationId xmlns:p14="http://schemas.microsoft.com/office/powerpoint/2010/main" val="3006561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THOSE WHO SEEK HIM, BUT NOT FIRST</a:t>
            </a:r>
            <a:endParaRPr lang="en-US" sz="4800" dirty="0"/>
          </a:p>
        </p:txBody>
      </p:sp>
      <p:sp>
        <p:nvSpPr>
          <p:cNvPr id="3" name="Content Placeholder 2"/>
          <p:cNvSpPr>
            <a:spLocks noGrp="1"/>
          </p:cNvSpPr>
          <p:nvPr>
            <p:ph idx="1"/>
          </p:nvPr>
        </p:nvSpPr>
        <p:spPr/>
        <p:txBody>
          <a:bodyPr>
            <a:normAutofit/>
          </a:bodyPr>
          <a:lstStyle/>
          <a:p>
            <a:r>
              <a:rPr lang="en-US" sz="3200" dirty="0" smtClean="0"/>
              <a:t>Rich Young Ruler- Matthew 19:16-22</a:t>
            </a:r>
          </a:p>
          <a:p>
            <a:r>
              <a:rPr lang="en-US" sz="3200" dirty="0" smtClean="0"/>
              <a:t>He had good hopes, intentions, and was seeking Jesus. </a:t>
            </a:r>
            <a:endParaRPr lang="en-US" sz="3200" dirty="0"/>
          </a:p>
          <a:p>
            <a:r>
              <a:rPr lang="en-US" sz="3200" dirty="0" smtClean="0"/>
              <a:t>He was also distracted.</a:t>
            </a:r>
          </a:p>
          <a:p>
            <a:r>
              <a:rPr lang="en-US" sz="3200" dirty="0" smtClean="0"/>
              <a:t>Revelation 2:4</a:t>
            </a:r>
          </a:p>
          <a:p>
            <a:pPr lvl="1"/>
            <a:r>
              <a:rPr lang="en-US" sz="3200" b="1" baseline="30000" dirty="0"/>
              <a:t>4 </a:t>
            </a:r>
            <a:r>
              <a:rPr lang="en-US" sz="3200" dirty="0"/>
              <a:t>But I have this against you, that you have abandoned the love you had at first. </a:t>
            </a:r>
          </a:p>
        </p:txBody>
      </p:sp>
    </p:spTree>
    <p:extLst>
      <p:ext uri="{BB962C8B-B14F-4D97-AF65-F5344CB8AC3E}">
        <p14:creationId xmlns:p14="http://schemas.microsoft.com/office/powerpoint/2010/main" val="163650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SEEK GOD FIRST</a:t>
            </a:r>
            <a:endParaRPr lang="en-US" sz="4800" dirty="0"/>
          </a:p>
        </p:txBody>
      </p:sp>
      <p:sp>
        <p:nvSpPr>
          <p:cNvPr id="3" name="Content Placeholder 2"/>
          <p:cNvSpPr>
            <a:spLocks noGrp="1"/>
          </p:cNvSpPr>
          <p:nvPr>
            <p:ph idx="1"/>
          </p:nvPr>
        </p:nvSpPr>
        <p:spPr/>
        <p:txBody>
          <a:bodyPr>
            <a:normAutofit/>
          </a:bodyPr>
          <a:lstStyle/>
          <a:p>
            <a:pPr algn="ctr"/>
            <a:r>
              <a:rPr lang="en-US" sz="3200" dirty="0" smtClean="0"/>
              <a:t>THERE ARE 3 TYPES OF PEOPLE</a:t>
            </a:r>
          </a:p>
          <a:p>
            <a:pPr marL="514350" indent="-514350">
              <a:buFont typeface="+mj-lt"/>
              <a:buAutoNum type="arabicPeriod"/>
            </a:pPr>
            <a:r>
              <a:rPr lang="en-US" sz="3200" dirty="0" smtClean="0"/>
              <a:t>THOSE WHO DO NOT SEEK GOD</a:t>
            </a:r>
          </a:p>
          <a:p>
            <a:pPr marL="514350" indent="-514350">
              <a:buFont typeface="+mj-lt"/>
              <a:buAutoNum type="arabicPeriod"/>
            </a:pPr>
            <a:r>
              <a:rPr lang="en-US" sz="3200" dirty="0" smtClean="0"/>
              <a:t>THOSE WHO SEEK HIM BUT NOT FIRST </a:t>
            </a:r>
          </a:p>
          <a:p>
            <a:pPr marL="514350" indent="-514350">
              <a:buFont typeface="+mj-lt"/>
              <a:buAutoNum type="arabicPeriod"/>
            </a:pPr>
            <a:r>
              <a:rPr lang="en-US" sz="3200" dirty="0" smtClean="0"/>
              <a:t>THOSE WHO SEEK FIRST THE KINGDOM OF GOD</a:t>
            </a:r>
            <a:endParaRPr lang="en-US" sz="3200" dirty="0"/>
          </a:p>
        </p:txBody>
      </p:sp>
    </p:spTree>
    <p:extLst>
      <p:ext uri="{BB962C8B-B14F-4D97-AF65-F5344CB8AC3E}">
        <p14:creationId xmlns:p14="http://schemas.microsoft.com/office/powerpoint/2010/main" val="592765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Why Seek God?</a:t>
            </a:r>
            <a:endParaRPr lang="en-US" sz="4800" dirty="0"/>
          </a:p>
        </p:txBody>
      </p:sp>
      <p:sp>
        <p:nvSpPr>
          <p:cNvPr id="3" name="Content Placeholder 2"/>
          <p:cNvSpPr>
            <a:spLocks noGrp="1"/>
          </p:cNvSpPr>
          <p:nvPr>
            <p:ph idx="1"/>
          </p:nvPr>
        </p:nvSpPr>
        <p:spPr/>
        <p:txBody>
          <a:bodyPr>
            <a:normAutofit/>
          </a:bodyPr>
          <a:lstStyle/>
          <a:p>
            <a:r>
              <a:rPr lang="en-US" sz="3200" dirty="0" smtClean="0"/>
              <a:t>Luke 19:9-10</a:t>
            </a:r>
          </a:p>
          <a:p>
            <a:pPr lvl="1"/>
            <a:r>
              <a:rPr lang="en-US" sz="3200" dirty="0"/>
              <a:t> </a:t>
            </a:r>
            <a:r>
              <a:rPr lang="en-US" sz="3200" b="1" baseline="30000" dirty="0"/>
              <a:t>9 </a:t>
            </a:r>
            <a:r>
              <a:rPr lang="en-US" sz="3200" dirty="0"/>
              <a:t>And Jesus said to him, “Today salvation has come to this house, since he also is a son of Abraham. </a:t>
            </a:r>
            <a:r>
              <a:rPr lang="en-US" sz="3200" b="1" baseline="30000" dirty="0">
                <a:solidFill>
                  <a:srgbClr val="FFFF00"/>
                </a:solidFill>
              </a:rPr>
              <a:t>10 </a:t>
            </a:r>
            <a:r>
              <a:rPr lang="en-US" sz="3200" b="1" dirty="0">
                <a:solidFill>
                  <a:srgbClr val="FFFF00"/>
                </a:solidFill>
              </a:rPr>
              <a:t>For the Son of Man came </a:t>
            </a:r>
            <a:r>
              <a:rPr lang="en-US" sz="3200" b="1" u="sng" dirty="0">
                <a:solidFill>
                  <a:srgbClr val="FFFF00"/>
                </a:solidFill>
              </a:rPr>
              <a:t>to seek and to save the lost</a:t>
            </a:r>
            <a:r>
              <a:rPr lang="en-US" sz="3200" b="1" dirty="0" smtClean="0">
                <a:solidFill>
                  <a:srgbClr val="FFFF00"/>
                </a:solidFill>
              </a:rPr>
              <a:t>.”</a:t>
            </a:r>
            <a:r>
              <a:rPr lang="en-US" sz="3200" dirty="0" smtClean="0"/>
              <a:t> </a:t>
            </a:r>
          </a:p>
          <a:p>
            <a:r>
              <a:rPr lang="en-US" sz="3200" dirty="0" smtClean="0"/>
              <a:t>John 3:17</a:t>
            </a:r>
          </a:p>
          <a:p>
            <a:pPr lvl="1"/>
            <a:r>
              <a:rPr lang="en-US" sz="3200" b="1" baseline="30000" dirty="0"/>
              <a:t>17 </a:t>
            </a:r>
            <a:r>
              <a:rPr lang="en-US" sz="3200" dirty="0"/>
              <a:t>For God did not send his Son into the world to condemn the world, but in order that the world might be saved through him.</a:t>
            </a:r>
            <a:endParaRPr lang="en-US" sz="3200" dirty="0" smtClean="0"/>
          </a:p>
          <a:p>
            <a:pPr lvl="1"/>
            <a:endParaRPr lang="en-US" sz="3200" b="1" dirty="0">
              <a:solidFill>
                <a:srgbClr val="FFFF00"/>
              </a:solidFill>
            </a:endParaRPr>
          </a:p>
        </p:txBody>
      </p:sp>
    </p:spTree>
    <p:extLst>
      <p:ext uri="{BB962C8B-B14F-4D97-AF65-F5344CB8AC3E}">
        <p14:creationId xmlns:p14="http://schemas.microsoft.com/office/powerpoint/2010/main" val="3009382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dirty="0" smtClean="0"/>
              <a:t>THOSE WHO SEEK FIRST THE KINGDOM OF GOD</a:t>
            </a:r>
            <a:endParaRPr lang="en-US" sz="4800" dirty="0"/>
          </a:p>
        </p:txBody>
      </p:sp>
      <p:sp>
        <p:nvSpPr>
          <p:cNvPr id="3" name="Content Placeholder 2"/>
          <p:cNvSpPr>
            <a:spLocks noGrp="1"/>
          </p:cNvSpPr>
          <p:nvPr>
            <p:ph idx="1"/>
          </p:nvPr>
        </p:nvSpPr>
        <p:spPr/>
        <p:txBody>
          <a:bodyPr>
            <a:normAutofit lnSpcReduction="10000"/>
          </a:bodyPr>
          <a:lstStyle/>
          <a:p>
            <a:r>
              <a:rPr lang="en-US" sz="3200" dirty="0" smtClean="0"/>
              <a:t>Living like there are no other gods at all. Exodus 20:3</a:t>
            </a:r>
          </a:p>
          <a:p>
            <a:r>
              <a:rPr lang="en-US" sz="3200" dirty="0" smtClean="0"/>
              <a:t>Seek God first not in an order of things but in priority in ALL things.</a:t>
            </a:r>
          </a:p>
          <a:p>
            <a:r>
              <a:rPr lang="en-US" sz="3200" dirty="0" smtClean="0"/>
              <a:t>Psalm 27:4</a:t>
            </a:r>
          </a:p>
          <a:p>
            <a:pPr lvl="1"/>
            <a:r>
              <a:rPr lang="en-US" sz="3200" dirty="0"/>
              <a:t>One thing have I asked of the </a:t>
            </a:r>
            <a:r>
              <a:rPr lang="en-US" sz="3200" cap="small" dirty="0"/>
              <a:t>Lord</a:t>
            </a:r>
            <a:r>
              <a:rPr lang="en-US" sz="3200" dirty="0"/>
              <a:t>,</a:t>
            </a:r>
            <a:r>
              <a:rPr lang="en-US" sz="3200" dirty="0" smtClean="0"/>
              <a:t/>
            </a:r>
            <a:br>
              <a:rPr lang="en-US" sz="3200" dirty="0" smtClean="0"/>
            </a:br>
            <a:r>
              <a:rPr lang="en-US" sz="3200" dirty="0"/>
              <a:t>    that will I seek after:</a:t>
            </a:r>
            <a:r>
              <a:rPr lang="en-US" sz="3200" dirty="0" smtClean="0"/>
              <a:t/>
            </a:r>
            <a:br>
              <a:rPr lang="en-US" sz="3200" dirty="0" smtClean="0"/>
            </a:br>
            <a:r>
              <a:rPr lang="en-US" sz="3200" dirty="0"/>
              <a:t>that I may dwell in the house of the </a:t>
            </a:r>
            <a:r>
              <a:rPr lang="en-US" sz="3200" cap="small" dirty="0"/>
              <a:t>Lord</a:t>
            </a:r>
            <a:r>
              <a:rPr lang="en-US" sz="3200" dirty="0" smtClean="0"/>
              <a:t/>
            </a:r>
            <a:br>
              <a:rPr lang="en-US" sz="3200" dirty="0" smtClean="0"/>
            </a:br>
            <a:r>
              <a:rPr lang="en-US" sz="3200" dirty="0"/>
              <a:t>    all the days of my life,</a:t>
            </a:r>
            <a:r>
              <a:rPr lang="en-US" sz="3200" dirty="0" smtClean="0"/>
              <a:t/>
            </a:r>
            <a:br>
              <a:rPr lang="en-US" sz="3200" dirty="0" smtClean="0"/>
            </a:br>
            <a:r>
              <a:rPr lang="en-US" sz="3200" dirty="0"/>
              <a:t>to gaze upon the beauty of the </a:t>
            </a:r>
            <a:r>
              <a:rPr lang="en-US" sz="3200" cap="small" dirty="0"/>
              <a:t>Lord</a:t>
            </a:r>
            <a:r>
              <a:rPr lang="en-US" sz="3200" dirty="0" smtClean="0"/>
              <a:t/>
            </a:r>
            <a:br>
              <a:rPr lang="en-US" sz="3200" dirty="0" smtClean="0"/>
            </a:br>
            <a:r>
              <a:rPr lang="en-US" sz="3200" dirty="0"/>
              <a:t>    and to inquire in his temple.</a:t>
            </a:r>
          </a:p>
        </p:txBody>
      </p:sp>
    </p:spTree>
    <p:extLst>
      <p:ext uri="{BB962C8B-B14F-4D97-AF65-F5344CB8AC3E}">
        <p14:creationId xmlns:p14="http://schemas.microsoft.com/office/powerpoint/2010/main" val="4175078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SEEK GOD FIRST</a:t>
            </a:r>
            <a:endParaRPr lang="en-US" sz="4800" dirty="0"/>
          </a:p>
        </p:txBody>
      </p:sp>
      <p:sp>
        <p:nvSpPr>
          <p:cNvPr id="3" name="Content Placeholder 2"/>
          <p:cNvSpPr>
            <a:spLocks noGrp="1"/>
          </p:cNvSpPr>
          <p:nvPr>
            <p:ph idx="1"/>
          </p:nvPr>
        </p:nvSpPr>
        <p:spPr/>
        <p:txBody>
          <a:bodyPr>
            <a:normAutofit/>
          </a:bodyPr>
          <a:lstStyle/>
          <a:p>
            <a:r>
              <a:rPr lang="en-US" sz="3200" dirty="0" smtClean="0"/>
              <a:t>GOD IS YOUR PLAN</a:t>
            </a:r>
          </a:p>
          <a:p>
            <a:r>
              <a:rPr lang="en-US" sz="3200" dirty="0" smtClean="0"/>
              <a:t>Proverbs 3:5-6</a:t>
            </a:r>
          </a:p>
          <a:p>
            <a:pPr lvl="1"/>
            <a:r>
              <a:rPr lang="en-US" sz="3200" b="1" baseline="30000" dirty="0"/>
              <a:t>5 </a:t>
            </a:r>
            <a:r>
              <a:rPr lang="en-US" sz="3200" dirty="0"/>
              <a:t>Trust in the </a:t>
            </a:r>
            <a:r>
              <a:rPr lang="en-US" sz="3200" cap="small" dirty="0"/>
              <a:t>Lord</a:t>
            </a:r>
            <a:r>
              <a:rPr lang="en-US" sz="3200" dirty="0"/>
              <a:t> with all your heart,</a:t>
            </a:r>
            <a:r>
              <a:rPr lang="en-US" sz="3200" dirty="0" smtClean="0"/>
              <a:t/>
            </a:r>
            <a:br>
              <a:rPr lang="en-US" sz="3200" dirty="0" smtClean="0"/>
            </a:br>
            <a:r>
              <a:rPr lang="en-US" sz="3200" dirty="0"/>
              <a:t>    and do not lean on your own understanding.</a:t>
            </a:r>
            <a:r>
              <a:rPr lang="en-US" sz="3200" dirty="0" smtClean="0"/>
              <a:t/>
            </a:r>
            <a:br>
              <a:rPr lang="en-US" sz="3200" dirty="0" smtClean="0"/>
            </a:br>
            <a:r>
              <a:rPr lang="en-US" sz="3200" b="1" baseline="30000" dirty="0"/>
              <a:t>6 </a:t>
            </a:r>
            <a:r>
              <a:rPr lang="en-US" sz="3200" dirty="0"/>
              <a:t>In all your ways acknowledge him,</a:t>
            </a:r>
            <a:r>
              <a:rPr lang="en-US" sz="3200" dirty="0" smtClean="0"/>
              <a:t/>
            </a:r>
            <a:br>
              <a:rPr lang="en-US" sz="3200" dirty="0" smtClean="0"/>
            </a:br>
            <a:r>
              <a:rPr lang="en-US" sz="3200" dirty="0"/>
              <a:t>    and he will make straight your paths</a:t>
            </a:r>
            <a:r>
              <a:rPr lang="en-US" sz="3200" dirty="0" smtClean="0"/>
              <a:t>.</a:t>
            </a:r>
          </a:p>
          <a:p>
            <a:pPr algn="ctr"/>
            <a:r>
              <a:rPr lang="en-US" sz="3600" dirty="0" smtClean="0"/>
              <a:t>Truly trust God</a:t>
            </a:r>
            <a:endParaRPr lang="en-US" sz="3600" dirty="0"/>
          </a:p>
        </p:txBody>
      </p:sp>
    </p:spTree>
    <p:extLst>
      <p:ext uri="{BB962C8B-B14F-4D97-AF65-F5344CB8AC3E}">
        <p14:creationId xmlns:p14="http://schemas.microsoft.com/office/powerpoint/2010/main" val="1199340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ASK AND IT WILL BE GIVEN UNTO YOU</a:t>
            </a:r>
            <a:endParaRPr lang="en-US" dirty="0"/>
          </a:p>
        </p:txBody>
      </p:sp>
      <p:sp>
        <p:nvSpPr>
          <p:cNvPr id="3" name="Content Placeholder 2"/>
          <p:cNvSpPr>
            <a:spLocks noGrp="1"/>
          </p:cNvSpPr>
          <p:nvPr>
            <p:ph idx="1"/>
          </p:nvPr>
        </p:nvSpPr>
        <p:spPr/>
        <p:txBody>
          <a:bodyPr>
            <a:normAutofit/>
          </a:bodyPr>
          <a:lstStyle/>
          <a:p>
            <a:r>
              <a:rPr lang="en-US" sz="3200" dirty="0" smtClean="0"/>
              <a:t>Matthew 7:7-11</a:t>
            </a:r>
          </a:p>
          <a:p>
            <a:pPr lvl="1"/>
            <a:r>
              <a:rPr lang="en-US" sz="3200" b="1" baseline="30000" dirty="0"/>
              <a:t>7 </a:t>
            </a:r>
            <a:r>
              <a:rPr lang="en-US" sz="3200" dirty="0"/>
              <a:t>“Ask, and it will be given to you; seek, and you will find; knock, and it will be opened to you. </a:t>
            </a:r>
            <a:r>
              <a:rPr lang="en-US" sz="3200" b="1" baseline="30000" dirty="0"/>
              <a:t>8 </a:t>
            </a:r>
            <a:r>
              <a:rPr lang="en-US" sz="3200" dirty="0"/>
              <a:t>For everyone who asks receives, and the one who seeks finds, and to the one who knocks it will be opened. </a:t>
            </a:r>
          </a:p>
        </p:txBody>
      </p:sp>
    </p:spTree>
    <p:extLst>
      <p:ext uri="{BB962C8B-B14F-4D97-AF65-F5344CB8AC3E}">
        <p14:creationId xmlns:p14="http://schemas.microsoft.com/office/powerpoint/2010/main" val="851054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ASK AND IT WILL BE GIVEN UNTO YOU</a:t>
            </a:r>
            <a:endParaRPr lang="en-US" dirty="0"/>
          </a:p>
        </p:txBody>
      </p:sp>
      <p:sp>
        <p:nvSpPr>
          <p:cNvPr id="3" name="Content Placeholder 2"/>
          <p:cNvSpPr>
            <a:spLocks noGrp="1"/>
          </p:cNvSpPr>
          <p:nvPr>
            <p:ph idx="1"/>
          </p:nvPr>
        </p:nvSpPr>
        <p:spPr/>
        <p:txBody>
          <a:bodyPr>
            <a:normAutofit/>
          </a:bodyPr>
          <a:lstStyle/>
          <a:p>
            <a:r>
              <a:rPr lang="en-US" sz="3200" dirty="0" smtClean="0"/>
              <a:t>Matthew 7:7-11</a:t>
            </a:r>
          </a:p>
          <a:p>
            <a:pPr lvl="1"/>
            <a:r>
              <a:rPr lang="en-US" sz="3200" dirty="0"/>
              <a:t> </a:t>
            </a:r>
            <a:r>
              <a:rPr lang="en-US" sz="3200" b="1" baseline="30000" dirty="0"/>
              <a:t>9 </a:t>
            </a:r>
            <a:r>
              <a:rPr lang="en-US" sz="3200" dirty="0"/>
              <a:t>Or which one of you, if his son asks him for bread, will give him a stone? </a:t>
            </a:r>
            <a:r>
              <a:rPr lang="en-US" sz="3200" b="1" baseline="30000" dirty="0"/>
              <a:t>10 </a:t>
            </a:r>
            <a:r>
              <a:rPr lang="en-US" sz="3200" dirty="0"/>
              <a:t>Or if he asks for a fish, will give him a serpent? </a:t>
            </a:r>
            <a:r>
              <a:rPr lang="en-US" sz="3200" b="1" baseline="30000" dirty="0"/>
              <a:t>11 </a:t>
            </a:r>
            <a:r>
              <a:rPr lang="en-US" sz="3200" dirty="0"/>
              <a:t>If you then, who are evil, know how to give good gifts to your children, how much more will your Father who is in heaven give good things to those who ask him</a:t>
            </a:r>
            <a:r>
              <a:rPr lang="en-US" sz="3200" dirty="0" smtClean="0"/>
              <a:t>!</a:t>
            </a:r>
            <a:endParaRPr lang="en-US" sz="3200" dirty="0"/>
          </a:p>
        </p:txBody>
      </p:sp>
    </p:spTree>
    <p:extLst>
      <p:ext uri="{BB962C8B-B14F-4D97-AF65-F5344CB8AC3E}">
        <p14:creationId xmlns:p14="http://schemas.microsoft.com/office/powerpoint/2010/main" val="8556660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ASK AND IT WILL BE GIVEN UNTO YOU</a:t>
            </a:r>
            <a:endParaRPr lang="en-US" dirty="0"/>
          </a:p>
        </p:txBody>
      </p:sp>
      <p:sp>
        <p:nvSpPr>
          <p:cNvPr id="3" name="Content Placeholder 2"/>
          <p:cNvSpPr>
            <a:spLocks noGrp="1"/>
          </p:cNvSpPr>
          <p:nvPr>
            <p:ph idx="1"/>
          </p:nvPr>
        </p:nvSpPr>
        <p:spPr/>
        <p:txBody>
          <a:bodyPr>
            <a:normAutofit/>
          </a:bodyPr>
          <a:lstStyle/>
          <a:p>
            <a:r>
              <a:rPr lang="en-US" sz="3200" dirty="0" smtClean="0"/>
              <a:t>If we seek God 1</a:t>
            </a:r>
            <a:r>
              <a:rPr lang="en-US" sz="3200" baseline="30000" dirty="0" smtClean="0"/>
              <a:t>st</a:t>
            </a:r>
            <a:r>
              <a:rPr lang="en-US" sz="3200" dirty="0" smtClean="0"/>
              <a:t>, do we ask Him first?</a:t>
            </a:r>
          </a:p>
          <a:p>
            <a:r>
              <a:rPr lang="en-US" sz="3200" dirty="0" smtClean="0"/>
              <a:t>1 John 5:13-15</a:t>
            </a:r>
          </a:p>
          <a:p>
            <a:pPr lvl="1"/>
            <a:r>
              <a:rPr lang="en-US" sz="3200" b="1" baseline="30000" dirty="0"/>
              <a:t>13 </a:t>
            </a:r>
            <a:r>
              <a:rPr lang="en-US" sz="3200" dirty="0"/>
              <a:t>I write these things to you who believe in the name of the Son of God, that you may know that you have eternal life. </a:t>
            </a:r>
            <a:r>
              <a:rPr lang="en-US" sz="3200" b="1" baseline="30000" dirty="0"/>
              <a:t>14 </a:t>
            </a:r>
            <a:r>
              <a:rPr lang="en-US" sz="3200" dirty="0"/>
              <a:t>And this is the confidence that we have toward him, that</a:t>
            </a:r>
            <a:r>
              <a:rPr lang="en-US" sz="3200" b="1" dirty="0">
                <a:solidFill>
                  <a:srgbClr val="FFFF00"/>
                </a:solidFill>
              </a:rPr>
              <a:t> if we ask </a:t>
            </a:r>
            <a:r>
              <a:rPr lang="en-US" sz="3200" b="1" u="sng" dirty="0">
                <a:solidFill>
                  <a:srgbClr val="FFFF00"/>
                </a:solidFill>
              </a:rPr>
              <a:t>anything</a:t>
            </a:r>
            <a:r>
              <a:rPr lang="en-US" sz="3200" b="1" dirty="0">
                <a:solidFill>
                  <a:srgbClr val="FFFF00"/>
                </a:solidFill>
              </a:rPr>
              <a:t> according to his will he hears us.</a:t>
            </a:r>
            <a:r>
              <a:rPr lang="en-US" sz="3200" dirty="0"/>
              <a:t> </a:t>
            </a:r>
            <a:r>
              <a:rPr lang="en-US" sz="3200" b="1" baseline="30000" dirty="0"/>
              <a:t>15 </a:t>
            </a:r>
            <a:r>
              <a:rPr lang="en-US" sz="3200" dirty="0"/>
              <a:t>And if we know that he hears us in whatever we ask, we know that we have the requests that we have asked of him.</a:t>
            </a:r>
          </a:p>
        </p:txBody>
      </p:sp>
    </p:spTree>
    <p:extLst>
      <p:ext uri="{BB962C8B-B14F-4D97-AF65-F5344CB8AC3E}">
        <p14:creationId xmlns:p14="http://schemas.microsoft.com/office/powerpoint/2010/main" val="620925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ASK AND IT WILL BE GIVEN UNTO YOU</a:t>
            </a:r>
            <a:endParaRPr lang="en-US" dirty="0"/>
          </a:p>
        </p:txBody>
      </p:sp>
      <p:sp>
        <p:nvSpPr>
          <p:cNvPr id="3" name="Content Placeholder 2"/>
          <p:cNvSpPr>
            <a:spLocks noGrp="1"/>
          </p:cNvSpPr>
          <p:nvPr>
            <p:ph idx="1"/>
          </p:nvPr>
        </p:nvSpPr>
        <p:spPr/>
        <p:txBody>
          <a:bodyPr>
            <a:normAutofit/>
          </a:bodyPr>
          <a:lstStyle/>
          <a:p>
            <a:r>
              <a:rPr lang="en-US" sz="3200" dirty="0" smtClean="0"/>
              <a:t>John 16:23-24</a:t>
            </a:r>
          </a:p>
          <a:p>
            <a:pPr lvl="1"/>
            <a:r>
              <a:rPr lang="en-US" sz="3200" dirty="0"/>
              <a:t>In that day you will ask nothing of me. Truly, truly, I say to you, whatever you ask of the Father in my name, he will give it to you. Until now you have asked nothing in my name. Ask, and you will receive, that your joy may be full</a:t>
            </a:r>
            <a:r>
              <a:rPr lang="en-US" sz="3200" dirty="0" smtClean="0"/>
              <a:t>.</a:t>
            </a:r>
          </a:p>
          <a:p>
            <a:endParaRPr lang="en-US" sz="3600" dirty="0"/>
          </a:p>
          <a:p>
            <a:pPr algn="ctr"/>
            <a:r>
              <a:rPr lang="en-US" sz="3600" dirty="0" smtClean="0"/>
              <a:t>Do We Ask In Faith Or Do We Wish Upon A Star?</a:t>
            </a:r>
            <a:endParaRPr lang="en-US" sz="3600" dirty="0"/>
          </a:p>
        </p:txBody>
      </p:sp>
    </p:spTree>
    <p:extLst>
      <p:ext uri="{BB962C8B-B14F-4D97-AF65-F5344CB8AC3E}">
        <p14:creationId xmlns:p14="http://schemas.microsoft.com/office/powerpoint/2010/main" val="409336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charRg st="249" end="29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5000" r="-4000"/>
          </a:stretch>
        </a:blipFill>
        <a:effectLst/>
      </p:bgPr>
    </p:bg>
    <p:spTree>
      <p:nvGrpSpPr>
        <p:cNvPr id="1" name=""/>
        <p:cNvGrpSpPr/>
        <p:nvPr/>
      </p:nvGrpSpPr>
      <p:grpSpPr>
        <a:xfrm>
          <a:off x="0" y="0"/>
          <a:ext cx="0" cy="0"/>
          <a:chOff x="0" y="0"/>
          <a:chExt cx="0" cy="0"/>
        </a:xfrm>
      </p:grpSpPr>
      <p:sp>
        <p:nvSpPr>
          <p:cNvPr id="2" name="TextBox 1"/>
          <p:cNvSpPr txBox="1"/>
          <p:nvPr/>
        </p:nvSpPr>
        <p:spPr>
          <a:xfrm rot="-1200000">
            <a:off x="419099" y="1107273"/>
            <a:ext cx="6686550" cy="1200329"/>
          </a:xfrm>
          <a:prstGeom prst="rect">
            <a:avLst/>
          </a:prstGeom>
          <a:noFill/>
        </p:spPr>
        <p:txBody>
          <a:bodyPr wrap="square" rtlCol="0">
            <a:spAutoFit/>
          </a:bodyPr>
          <a:lstStyle/>
          <a:p>
            <a:r>
              <a:rPr lang="en-US" sz="7200" b="1" dirty="0" smtClean="0">
                <a:solidFill>
                  <a:schemeClr val="bg2"/>
                </a:solidFill>
              </a:rPr>
              <a:t>SEEK YE FIRST</a:t>
            </a:r>
            <a:endParaRPr lang="en-US" sz="7200" b="1" dirty="0">
              <a:solidFill>
                <a:schemeClr val="bg2"/>
              </a:solidFill>
            </a:endParaRPr>
          </a:p>
        </p:txBody>
      </p:sp>
    </p:spTree>
    <p:extLst>
      <p:ext uri="{BB962C8B-B14F-4D97-AF65-F5344CB8AC3E}">
        <p14:creationId xmlns:p14="http://schemas.microsoft.com/office/powerpoint/2010/main" val="2365353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Seek, Ask, </a:t>
            </a:r>
            <a:r>
              <a:rPr lang="en-US" sz="5400" b="1" dirty="0" smtClean="0">
                <a:solidFill>
                  <a:srgbClr val="FFFF00"/>
                </a:solidFill>
              </a:rPr>
              <a:t>Find </a:t>
            </a:r>
            <a:endParaRPr lang="en-US" sz="5400" b="1" dirty="0">
              <a:solidFill>
                <a:srgbClr val="FFFF00"/>
              </a:solidFill>
            </a:endParaRPr>
          </a:p>
        </p:txBody>
      </p:sp>
      <p:sp>
        <p:nvSpPr>
          <p:cNvPr id="3" name="Content Placeholder 2"/>
          <p:cNvSpPr>
            <a:spLocks noGrp="1"/>
          </p:cNvSpPr>
          <p:nvPr>
            <p:ph idx="1"/>
          </p:nvPr>
        </p:nvSpPr>
        <p:spPr/>
        <p:txBody>
          <a:bodyPr>
            <a:normAutofit/>
          </a:bodyPr>
          <a:lstStyle/>
          <a:p>
            <a:r>
              <a:rPr lang="en-US" sz="3200" dirty="0" smtClean="0"/>
              <a:t>Sometimes the answer is not always clear, but once we ask we look for God’s reply.</a:t>
            </a:r>
          </a:p>
          <a:p>
            <a:r>
              <a:rPr lang="en-US" sz="3200" dirty="0" smtClean="0"/>
              <a:t>Sometimes faith and answered prayers require us to open our eyes!!</a:t>
            </a:r>
          </a:p>
          <a:p>
            <a:r>
              <a:rPr lang="en-US" sz="3200" dirty="0" smtClean="0"/>
              <a:t>Numbers 22:21-39 Balaam’s Donkey could see what he couldn’t</a:t>
            </a:r>
          </a:p>
          <a:p>
            <a:endParaRPr lang="en-US" sz="3200" dirty="0"/>
          </a:p>
        </p:txBody>
      </p:sp>
    </p:spTree>
    <p:extLst>
      <p:ext uri="{BB962C8B-B14F-4D97-AF65-F5344CB8AC3E}">
        <p14:creationId xmlns:p14="http://schemas.microsoft.com/office/powerpoint/2010/main" val="529082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Knock And The Door Will Be Opened</a:t>
            </a:r>
            <a:endParaRPr lang="en-US" sz="4800" dirty="0"/>
          </a:p>
        </p:txBody>
      </p:sp>
      <p:sp>
        <p:nvSpPr>
          <p:cNvPr id="3" name="Content Placeholder 2"/>
          <p:cNvSpPr>
            <a:spLocks noGrp="1"/>
          </p:cNvSpPr>
          <p:nvPr>
            <p:ph idx="1"/>
          </p:nvPr>
        </p:nvSpPr>
        <p:spPr/>
        <p:txBody>
          <a:bodyPr>
            <a:normAutofit/>
          </a:bodyPr>
          <a:lstStyle/>
          <a:p>
            <a:r>
              <a:rPr lang="en-US" sz="3200" dirty="0" smtClean="0"/>
              <a:t>Do you want in the House of God?</a:t>
            </a:r>
          </a:p>
          <a:p>
            <a:r>
              <a:rPr lang="en-US" sz="3200" dirty="0" smtClean="0"/>
              <a:t>Sin has shut the door in our face</a:t>
            </a:r>
          </a:p>
          <a:p>
            <a:r>
              <a:rPr lang="en-US" sz="3200" dirty="0" smtClean="0"/>
              <a:t>But if we Seek Him, Ask of Him, Knock on the door where he resides he will open the door.</a:t>
            </a:r>
          </a:p>
          <a:p>
            <a:r>
              <a:rPr lang="en-US" sz="3200" dirty="0" smtClean="0"/>
              <a:t>Christ is knocking on our door to let Him in will you answer?</a:t>
            </a:r>
          </a:p>
          <a:p>
            <a:r>
              <a:rPr lang="en-US" sz="3200" dirty="0" smtClean="0"/>
              <a:t>Revelation 3:20-</a:t>
            </a:r>
            <a:r>
              <a:rPr lang="en-US" sz="3200" b="1" baseline="30000" dirty="0"/>
              <a:t> </a:t>
            </a:r>
            <a:r>
              <a:rPr lang="en-US" sz="3200" dirty="0" smtClean="0"/>
              <a:t>Behold</a:t>
            </a:r>
            <a:r>
              <a:rPr lang="en-US" sz="3200" dirty="0"/>
              <a:t>, I stand at the door and knock. If anyone hears my voice and opens the door, I will come in to him and eat with him, and he with me.</a:t>
            </a:r>
          </a:p>
        </p:txBody>
      </p:sp>
    </p:spTree>
    <p:extLst>
      <p:ext uri="{BB962C8B-B14F-4D97-AF65-F5344CB8AC3E}">
        <p14:creationId xmlns:p14="http://schemas.microsoft.com/office/powerpoint/2010/main" val="141606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Man Shall Not Live By Bread Alone</a:t>
            </a:r>
            <a:endParaRPr lang="en-US" sz="4800" dirty="0"/>
          </a:p>
        </p:txBody>
      </p:sp>
      <p:sp>
        <p:nvSpPr>
          <p:cNvPr id="3" name="Content Placeholder 2"/>
          <p:cNvSpPr>
            <a:spLocks noGrp="1"/>
          </p:cNvSpPr>
          <p:nvPr>
            <p:ph idx="1"/>
          </p:nvPr>
        </p:nvSpPr>
        <p:spPr/>
        <p:txBody>
          <a:bodyPr>
            <a:normAutofit lnSpcReduction="10000"/>
          </a:bodyPr>
          <a:lstStyle/>
          <a:p>
            <a:r>
              <a:rPr lang="en-US" sz="3200" dirty="0" smtClean="0"/>
              <a:t>We have got to get out of the habit of being consumed by this world and it’s needs.</a:t>
            </a:r>
          </a:p>
          <a:p>
            <a:r>
              <a:rPr lang="en-US" sz="3200" dirty="0" smtClean="0"/>
              <a:t>Christ had fasted for 40 days, yet he states that bread is not what he </a:t>
            </a:r>
            <a:r>
              <a:rPr lang="en-US" sz="3200" i="1" u="sng" dirty="0" smtClean="0"/>
              <a:t>needs</a:t>
            </a:r>
            <a:r>
              <a:rPr lang="en-US" sz="3200" dirty="0" smtClean="0"/>
              <a:t>!</a:t>
            </a:r>
          </a:p>
          <a:p>
            <a:r>
              <a:rPr lang="en-US" dirty="0" smtClean="0"/>
              <a:t>Deuteronomy 8:3 </a:t>
            </a:r>
          </a:p>
          <a:p>
            <a:pPr lvl="1"/>
            <a:r>
              <a:rPr lang="en-US" sz="3200" b="1" baseline="30000" dirty="0" smtClean="0"/>
              <a:t>3</a:t>
            </a:r>
            <a:r>
              <a:rPr lang="en-US" sz="3200" b="1" baseline="30000" dirty="0"/>
              <a:t> </a:t>
            </a:r>
            <a:r>
              <a:rPr lang="en-US" sz="3200" dirty="0"/>
              <a:t>And he humbled you and let you hunger and fed you with manna, which you did not know, nor did your fathers know, that he might make you know that man does not live by bread alone, but man lives by every word that comes from the mouth of the </a:t>
            </a:r>
            <a:r>
              <a:rPr lang="en-US" sz="3200" cap="small" dirty="0"/>
              <a:t>Lord</a:t>
            </a:r>
            <a:r>
              <a:rPr lang="en-US" sz="3200" dirty="0" smtClean="0"/>
              <a:t>.</a:t>
            </a:r>
            <a:endParaRPr lang="en-US" sz="3200" dirty="0" smtClean="0"/>
          </a:p>
        </p:txBody>
      </p:sp>
    </p:spTree>
    <p:extLst>
      <p:ext uri="{BB962C8B-B14F-4D97-AF65-F5344CB8AC3E}">
        <p14:creationId xmlns:p14="http://schemas.microsoft.com/office/powerpoint/2010/main" val="884880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Man Shall Not Live By Bread Alone</a:t>
            </a:r>
            <a:endParaRPr lang="en-US" sz="4800" dirty="0"/>
          </a:p>
        </p:txBody>
      </p:sp>
      <p:sp>
        <p:nvSpPr>
          <p:cNvPr id="3" name="Content Placeholder 2"/>
          <p:cNvSpPr>
            <a:spLocks noGrp="1"/>
          </p:cNvSpPr>
          <p:nvPr>
            <p:ph idx="1"/>
          </p:nvPr>
        </p:nvSpPr>
        <p:spPr/>
        <p:txBody>
          <a:bodyPr>
            <a:normAutofit/>
          </a:bodyPr>
          <a:lstStyle/>
          <a:p>
            <a:r>
              <a:rPr lang="en-US" sz="3200" dirty="0" smtClean="0"/>
              <a:t>God let them go hungry so they could learn dependence on Him and His care.</a:t>
            </a:r>
          </a:p>
          <a:p>
            <a:r>
              <a:rPr lang="en-US" sz="3200" dirty="0" smtClean="0"/>
              <a:t>Israel needed to be reminded that they got all that food and still complained.</a:t>
            </a:r>
          </a:p>
          <a:p>
            <a:r>
              <a:rPr lang="en-US" sz="3200" dirty="0" smtClean="0"/>
              <a:t>John 6:63</a:t>
            </a:r>
          </a:p>
          <a:p>
            <a:pPr lvl="1"/>
            <a:r>
              <a:rPr lang="en-US" sz="3200" dirty="0"/>
              <a:t>It is the Spirit who gives life; the flesh is no help at all. The words that I have spoken to you are spirit and life.</a:t>
            </a:r>
            <a:endParaRPr lang="en-US" sz="3200" dirty="0" smtClean="0"/>
          </a:p>
          <a:p>
            <a:endParaRPr lang="en-US" sz="3200" dirty="0"/>
          </a:p>
        </p:txBody>
      </p:sp>
    </p:spTree>
    <p:extLst>
      <p:ext uri="{BB962C8B-B14F-4D97-AF65-F5344CB8AC3E}">
        <p14:creationId xmlns:p14="http://schemas.microsoft.com/office/powerpoint/2010/main" val="2524505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Man Shall Not Live By Bread Alone</a:t>
            </a:r>
            <a:endParaRPr lang="en-US" sz="4800" dirty="0"/>
          </a:p>
        </p:txBody>
      </p:sp>
      <p:sp>
        <p:nvSpPr>
          <p:cNvPr id="3" name="Content Placeholder 2"/>
          <p:cNvSpPr>
            <a:spLocks noGrp="1"/>
          </p:cNvSpPr>
          <p:nvPr>
            <p:ph idx="1"/>
          </p:nvPr>
        </p:nvSpPr>
        <p:spPr/>
        <p:txBody>
          <a:bodyPr>
            <a:noAutofit/>
          </a:bodyPr>
          <a:lstStyle/>
          <a:p>
            <a:r>
              <a:rPr lang="en-US" sz="3200" dirty="0" smtClean="0"/>
              <a:t>2 Timothy 3:16-17</a:t>
            </a:r>
          </a:p>
          <a:p>
            <a:pPr lvl="1"/>
            <a:r>
              <a:rPr lang="en-US" sz="3200" b="1" baseline="30000" dirty="0"/>
              <a:t>16 </a:t>
            </a:r>
            <a:r>
              <a:rPr lang="en-US" sz="3200" dirty="0"/>
              <a:t>All Scripture is breathed out by God and profitable for teaching, for reproof, for correction, and for training in righteousness, </a:t>
            </a:r>
            <a:r>
              <a:rPr lang="en-US" sz="3200" b="1" baseline="30000" dirty="0"/>
              <a:t>17 </a:t>
            </a:r>
            <a:r>
              <a:rPr lang="en-US" sz="3200" dirty="0"/>
              <a:t>that the man of God may be complete, equipped for every good work</a:t>
            </a:r>
            <a:r>
              <a:rPr lang="en-US" sz="3200" dirty="0" smtClean="0"/>
              <a:t>.</a:t>
            </a:r>
          </a:p>
          <a:p>
            <a:r>
              <a:rPr lang="en-US" sz="3200" dirty="0" smtClean="0"/>
              <a:t>Jesus declares His food is not bread</a:t>
            </a:r>
          </a:p>
          <a:p>
            <a:r>
              <a:rPr lang="en-US" sz="3200" dirty="0" smtClean="0"/>
              <a:t>John 4:34</a:t>
            </a:r>
          </a:p>
          <a:p>
            <a:pPr lvl="1"/>
            <a:r>
              <a:rPr lang="en-US" sz="3200" b="1" baseline="30000" dirty="0" smtClean="0"/>
              <a:t>34</a:t>
            </a:r>
            <a:r>
              <a:rPr lang="en-US" sz="3200" b="1" baseline="30000" dirty="0"/>
              <a:t> </a:t>
            </a:r>
            <a:r>
              <a:rPr lang="en-US" sz="3200" dirty="0"/>
              <a:t>Jesus said to them, “</a:t>
            </a:r>
            <a:r>
              <a:rPr lang="en-US" sz="3200" b="1" dirty="0">
                <a:solidFill>
                  <a:srgbClr val="FFFF00"/>
                </a:solidFill>
              </a:rPr>
              <a:t>My food </a:t>
            </a:r>
            <a:r>
              <a:rPr lang="en-US" sz="3200" dirty="0"/>
              <a:t>is to do the will of him who sent me and to accomplish his work. </a:t>
            </a:r>
          </a:p>
        </p:txBody>
      </p:sp>
    </p:spTree>
    <p:extLst>
      <p:ext uri="{BB962C8B-B14F-4D97-AF65-F5344CB8AC3E}">
        <p14:creationId xmlns:p14="http://schemas.microsoft.com/office/powerpoint/2010/main" val="4209866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Seek Ye First</a:t>
            </a:r>
            <a:endParaRPr lang="en-US" dirty="0"/>
          </a:p>
        </p:txBody>
      </p:sp>
      <p:sp>
        <p:nvSpPr>
          <p:cNvPr id="3" name="Text Placeholder 2"/>
          <p:cNvSpPr>
            <a:spLocks noGrp="1"/>
          </p:cNvSpPr>
          <p:nvPr>
            <p:ph type="body" idx="1"/>
          </p:nvPr>
        </p:nvSpPr>
        <p:spPr/>
        <p:txBody>
          <a:bodyPr>
            <a:normAutofit/>
          </a:bodyPr>
          <a:lstStyle/>
          <a:p>
            <a:r>
              <a:rPr lang="en-US" sz="3200" dirty="0" smtClean="0"/>
              <a:t>When we sing this song we should reflect on the words and ask are they true for me? Is this how I am living?</a:t>
            </a:r>
            <a:endParaRPr lang="en-US" sz="3200" dirty="0"/>
          </a:p>
        </p:txBody>
      </p:sp>
    </p:spTree>
    <p:extLst>
      <p:ext uri="{BB962C8B-B14F-4D97-AF65-F5344CB8AC3E}">
        <p14:creationId xmlns:p14="http://schemas.microsoft.com/office/powerpoint/2010/main" val="2923814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i="1" dirty="0" smtClean="0"/>
              <a:t>SEEK YE FIRST</a:t>
            </a:r>
            <a:r>
              <a:rPr lang="en-US" sz="5400" dirty="0" smtClean="0"/>
              <a:t>, VERSE BY VERSE</a:t>
            </a:r>
            <a:endParaRPr lang="en-US" sz="5400" dirty="0"/>
          </a:p>
        </p:txBody>
      </p:sp>
      <p:sp>
        <p:nvSpPr>
          <p:cNvPr id="3" name="Content Placeholder 2"/>
          <p:cNvSpPr>
            <a:spLocks noGrp="1"/>
          </p:cNvSpPr>
          <p:nvPr>
            <p:ph idx="1"/>
          </p:nvPr>
        </p:nvSpPr>
        <p:spPr>
          <a:xfrm>
            <a:off x="838200" y="1825624"/>
            <a:ext cx="10515600" cy="4822825"/>
          </a:xfrm>
        </p:spPr>
        <p:txBody>
          <a:bodyPr>
            <a:normAutofit lnSpcReduction="10000"/>
          </a:bodyPr>
          <a:lstStyle/>
          <a:p>
            <a:r>
              <a:rPr lang="en-US" sz="3200" dirty="0" smtClean="0"/>
              <a:t>1</a:t>
            </a:r>
            <a:r>
              <a:rPr lang="en-US" sz="3200" baseline="30000" dirty="0" smtClean="0"/>
              <a:t>ST</a:t>
            </a:r>
            <a:r>
              <a:rPr lang="en-US" sz="3200" dirty="0" smtClean="0"/>
              <a:t> Verse- Matthew 6:33</a:t>
            </a:r>
          </a:p>
          <a:p>
            <a:pPr lvl="1"/>
            <a:r>
              <a:rPr lang="en-US" sz="3200" b="1" baseline="30000" dirty="0"/>
              <a:t>33 </a:t>
            </a:r>
            <a:r>
              <a:rPr lang="en-US" sz="3200" dirty="0"/>
              <a:t>But seek first the kingdom of God and his righteousness, and all these things will be added to you</a:t>
            </a:r>
            <a:r>
              <a:rPr lang="en-US" sz="3200" dirty="0" smtClean="0"/>
              <a:t>.</a:t>
            </a:r>
          </a:p>
          <a:p>
            <a:r>
              <a:rPr lang="en-US" sz="3200" dirty="0" smtClean="0"/>
              <a:t>2</a:t>
            </a:r>
            <a:r>
              <a:rPr lang="en-US" sz="3200" baseline="30000" dirty="0" smtClean="0"/>
              <a:t>nd</a:t>
            </a:r>
            <a:r>
              <a:rPr lang="en-US" sz="3200" dirty="0" smtClean="0"/>
              <a:t> Verse- Matthew 7:7</a:t>
            </a:r>
          </a:p>
          <a:p>
            <a:pPr lvl="1"/>
            <a:r>
              <a:rPr lang="en-US" sz="3200" b="1" baseline="30000" dirty="0"/>
              <a:t>7 </a:t>
            </a:r>
            <a:r>
              <a:rPr lang="en-US" sz="3200" dirty="0"/>
              <a:t>“Ask, and it will be given to you; seek, and you will find; knock, and it will be opened to you</a:t>
            </a:r>
            <a:r>
              <a:rPr lang="en-US" sz="3200" dirty="0" smtClean="0"/>
              <a:t>.</a:t>
            </a:r>
          </a:p>
          <a:p>
            <a:r>
              <a:rPr lang="en-US" sz="3200" dirty="0" smtClean="0"/>
              <a:t>3</a:t>
            </a:r>
            <a:r>
              <a:rPr lang="en-US" sz="3200" baseline="30000" dirty="0" smtClean="0"/>
              <a:t>rd</a:t>
            </a:r>
            <a:r>
              <a:rPr lang="en-US" sz="3200" dirty="0" smtClean="0"/>
              <a:t> Verse- Matthew 4:4</a:t>
            </a:r>
          </a:p>
          <a:p>
            <a:pPr lvl="1"/>
            <a:r>
              <a:rPr lang="en-US" sz="3200" b="1" baseline="30000" dirty="0"/>
              <a:t>4 </a:t>
            </a:r>
            <a:r>
              <a:rPr lang="en-US" sz="3200" dirty="0"/>
              <a:t>But he answered, “It is written,</a:t>
            </a:r>
          </a:p>
          <a:p>
            <a:pPr lvl="1"/>
            <a:r>
              <a:rPr lang="en-US" sz="3200" dirty="0"/>
              <a:t>“‘Man shall not live by bread alone,</a:t>
            </a:r>
            <a:br>
              <a:rPr lang="en-US" sz="3200" dirty="0"/>
            </a:br>
            <a:r>
              <a:rPr lang="en-US" sz="3200" dirty="0"/>
              <a:t>    but by every word that comes from the mouth of God.’”</a:t>
            </a:r>
          </a:p>
          <a:p>
            <a:pPr lvl="1"/>
            <a:endParaRPr lang="en-US" dirty="0"/>
          </a:p>
        </p:txBody>
      </p:sp>
    </p:spTree>
    <p:extLst>
      <p:ext uri="{BB962C8B-B14F-4D97-AF65-F5344CB8AC3E}">
        <p14:creationId xmlns:p14="http://schemas.microsoft.com/office/powerpoint/2010/main" val="1486838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SEEK GOD FIRST</a:t>
            </a:r>
            <a:endParaRPr lang="en-US" sz="4800" dirty="0"/>
          </a:p>
        </p:txBody>
      </p:sp>
      <p:sp>
        <p:nvSpPr>
          <p:cNvPr id="3" name="Content Placeholder 2"/>
          <p:cNvSpPr>
            <a:spLocks noGrp="1"/>
          </p:cNvSpPr>
          <p:nvPr>
            <p:ph idx="1"/>
          </p:nvPr>
        </p:nvSpPr>
        <p:spPr/>
        <p:txBody>
          <a:bodyPr>
            <a:normAutofit/>
          </a:bodyPr>
          <a:lstStyle/>
          <a:p>
            <a:pPr algn="ctr"/>
            <a:r>
              <a:rPr lang="en-US" sz="3200" dirty="0" smtClean="0"/>
              <a:t>THERE ARE 3 TYPES OF PEOPLE</a:t>
            </a:r>
          </a:p>
          <a:p>
            <a:pPr marL="514350" indent="-514350">
              <a:buFont typeface="+mj-lt"/>
              <a:buAutoNum type="arabicPeriod"/>
            </a:pPr>
            <a:r>
              <a:rPr lang="en-US" sz="3200" dirty="0" smtClean="0"/>
              <a:t>THOSE WHO DO NOT SEEK GOD</a:t>
            </a:r>
            <a:endParaRPr lang="en-US" sz="3200" dirty="0"/>
          </a:p>
        </p:txBody>
      </p:sp>
    </p:spTree>
    <p:extLst>
      <p:ext uri="{BB962C8B-B14F-4D97-AF65-F5344CB8AC3E}">
        <p14:creationId xmlns:p14="http://schemas.microsoft.com/office/powerpoint/2010/main" val="967586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THOSE WHO DO NOT SEEK GOD</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Romans 3:10-12 </a:t>
            </a:r>
            <a:r>
              <a:rPr lang="en-US" sz="3200" b="1" baseline="30000" dirty="0"/>
              <a:t>10 </a:t>
            </a:r>
            <a:r>
              <a:rPr lang="en-US" sz="3200" dirty="0"/>
              <a:t>As it is written:</a:t>
            </a:r>
          </a:p>
          <a:p>
            <a:r>
              <a:rPr lang="en-US" sz="3200" dirty="0"/>
              <a:t>“There is none righteous, no, not one;</a:t>
            </a:r>
            <a:br>
              <a:rPr lang="en-US" sz="3200" dirty="0"/>
            </a:br>
            <a:r>
              <a:rPr lang="en-US" sz="3200" b="1" baseline="30000" dirty="0"/>
              <a:t>11 </a:t>
            </a:r>
            <a:r>
              <a:rPr lang="en-US" sz="3200" dirty="0"/>
              <a:t>There is none who understands;</a:t>
            </a:r>
            <a:br>
              <a:rPr lang="en-US" sz="3200" dirty="0"/>
            </a:br>
            <a:r>
              <a:rPr lang="en-US" sz="3200" dirty="0">
                <a:solidFill>
                  <a:srgbClr val="FFFF00"/>
                </a:solidFill>
              </a:rPr>
              <a:t>There is none who seeks after God</a:t>
            </a:r>
            <a:r>
              <a:rPr lang="en-US" sz="3200" dirty="0" smtClean="0">
                <a:solidFill>
                  <a:srgbClr val="FFFF00"/>
                </a:solidFill>
              </a:rPr>
              <a:t>.</a:t>
            </a:r>
          </a:p>
          <a:p>
            <a:r>
              <a:rPr lang="en-US" sz="3200" dirty="0" smtClean="0"/>
              <a:t>Psalms 10:3,4</a:t>
            </a:r>
          </a:p>
          <a:p>
            <a:pPr lvl="1"/>
            <a:r>
              <a:rPr lang="en-US" sz="3200" b="1" baseline="30000" dirty="0"/>
              <a:t>3 </a:t>
            </a:r>
            <a:r>
              <a:rPr lang="en-US" sz="3200" dirty="0"/>
              <a:t>For the wicked boasts of the desires of his soul,</a:t>
            </a:r>
            <a:r>
              <a:rPr lang="en-US" sz="3200" dirty="0" smtClean="0"/>
              <a:t/>
            </a:r>
            <a:br>
              <a:rPr lang="en-US" sz="3200" dirty="0" smtClean="0"/>
            </a:br>
            <a:r>
              <a:rPr lang="en-US" sz="3200" dirty="0"/>
              <a:t>    and the one greedy for gain curses and renounces the </a:t>
            </a:r>
            <a:r>
              <a:rPr lang="en-US" sz="3200" cap="small" dirty="0"/>
              <a:t>Lord</a:t>
            </a:r>
            <a:r>
              <a:rPr lang="en-US" sz="3200" dirty="0"/>
              <a:t>.</a:t>
            </a:r>
            <a:r>
              <a:rPr lang="en-US" sz="3200" dirty="0" smtClean="0"/>
              <a:t/>
            </a:r>
            <a:br>
              <a:rPr lang="en-US" sz="3200" dirty="0" smtClean="0"/>
            </a:br>
            <a:r>
              <a:rPr lang="en-US" sz="3200" b="1" baseline="30000" dirty="0"/>
              <a:t>4 </a:t>
            </a:r>
            <a:r>
              <a:rPr lang="en-US" sz="3200" dirty="0"/>
              <a:t>In the pride of his face</a:t>
            </a:r>
            <a:r>
              <a:rPr lang="en-US" sz="3200" dirty="0">
                <a:solidFill>
                  <a:srgbClr val="FFFF00"/>
                </a:solidFill>
              </a:rPr>
              <a:t> the wicked does not seek him</a:t>
            </a:r>
            <a:r>
              <a:rPr lang="en-US" sz="3200" dirty="0"/>
              <a:t>;</a:t>
            </a:r>
            <a:r>
              <a:rPr lang="en-US" sz="3200" dirty="0" smtClean="0"/>
              <a:t/>
            </a:r>
            <a:br>
              <a:rPr lang="en-US" sz="3200" dirty="0" smtClean="0"/>
            </a:br>
            <a:r>
              <a:rPr lang="en-US" sz="3200" dirty="0"/>
              <a:t>    all his thoughts are, “There is no God.”</a:t>
            </a:r>
          </a:p>
          <a:p>
            <a:endParaRPr lang="en-US" sz="3200" dirty="0"/>
          </a:p>
        </p:txBody>
      </p:sp>
    </p:spTree>
    <p:extLst>
      <p:ext uri="{BB962C8B-B14F-4D97-AF65-F5344CB8AC3E}">
        <p14:creationId xmlns:p14="http://schemas.microsoft.com/office/powerpoint/2010/main" val="82746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SEEK GOD FIRST</a:t>
            </a:r>
            <a:endParaRPr lang="en-US" sz="4800" dirty="0"/>
          </a:p>
        </p:txBody>
      </p:sp>
      <p:sp>
        <p:nvSpPr>
          <p:cNvPr id="3" name="Content Placeholder 2"/>
          <p:cNvSpPr>
            <a:spLocks noGrp="1"/>
          </p:cNvSpPr>
          <p:nvPr>
            <p:ph idx="1"/>
          </p:nvPr>
        </p:nvSpPr>
        <p:spPr/>
        <p:txBody>
          <a:bodyPr>
            <a:normAutofit/>
          </a:bodyPr>
          <a:lstStyle/>
          <a:p>
            <a:pPr algn="ctr"/>
            <a:r>
              <a:rPr lang="en-US" sz="3200" dirty="0" smtClean="0"/>
              <a:t>THERE ARE 3 TYPES OF PEOPLE</a:t>
            </a:r>
          </a:p>
          <a:p>
            <a:pPr marL="514350" indent="-514350">
              <a:buFont typeface="+mj-lt"/>
              <a:buAutoNum type="arabicPeriod"/>
            </a:pPr>
            <a:r>
              <a:rPr lang="en-US" sz="3200" dirty="0" smtClean="0"/>
              <a:t>THOSE WHO DO NOT SEEK GOD</a:t>
            </a:r>
          </a:p>
          <a:p>
            <a:pPr marL="514350" indent="-514350">
              <a:buFont typeface="+mj-lt"/>
              <a:buAutoNum type="arabicPeriod"/>
            </a:pPr>
            <a:r>
              <a:rPr lang="en-US" sz="3200" dirty="0" smtClean="0"/>
              <a:t>THOSE WHO SEEK HIM, BUT NOT FIRST </a:t>
            </a:r>
            <a:endParaRPr lang="en-US" sz="3200" dirty="0"/>
          </a:p>
        </p:txBody>
      </p:sp>
    </p:spTree>
    <p:extLst>
      <p:ext uri="{BB962C8B-B14F-4D97-AF65-F5344CB8AC3E}">
        <p14:creationId xmlns:p14="http://schemas.microsoft.com/office/powerpoint/2010/main" val="170939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THOSE WHO SEEK HIM, BUT NOT FIRST</a:t>
            </a:r>
            <a:endParaRPr lang="en-US" sz="4800" dirty="0"/>
          </a:p>
        </p:txBody>
      </p:sp>
      <p:sp>
        <p:nvSpPr>
          <p:cNvPr id="3" name="Content Placeholder 2"/>
          <p:cNvSpPr>
            <a:spLocks noGrp="1"/>
          </p:cNvSpPr>
          <p:nvPr>
            <p:ph idx="1"/>
          </p:nvPr>
        </p:nvSpPr>
        <p:spPr/>
        <p:txBody>
          <a:bodyPr>
            <a:normAutofit/>
          </a:bodyPr>
          <a:lstStyle/>
          <a:p>
            <a:r>
              <a:rPr lang="en-US" sz="3200" dirty="0" smtClean="0"/>
              <a:t>Romans 1:21-23</a:t>
            </a:r>
          </a:p>
          <a:p>
            <a:pPr lvl="1"/>
            <a:r>
              <a:rPr lang="en-US" sz="3200" dirty="0"/>
              <a:t> </a:t>
            </a:r>
            <a:r>
              <a:rPr lang="en-US" sz="3200" b="1" baseline="30000" dirty="0"/>
              <a:t>21 </a:t>
            </a:r>
            <a:r>
              <a:rPr lang="en-US" sz="3200" dirty="0"/>
              <a:t>For although they knew God, they did not honor him as God or give thanks to him, but they became futile in their thinking, and their foolish hearts were darkened. </a:t>
            </a:r>
            <a:r>
              <a:rPr lang="en-US" sz="3200" b="1" baseline="30000" dirty="0"/>
              <a:t>22 </a:t>
            </a:r>
            <a:r>
              <a:rPr lang="en-US" sz="3200" dirty="0"/>
              <a:t>Claiming to be wise, they became fools, </a:t>
            </a:r>
            <a:r>
              <a:rPr lang="en-US" sz="3200" b="1" baseline="30000" dirty="0"/>
              <a:t>23 </a:t>
            </a:r>
            <a:r>
              <a:rPr lang="en-US" sz="3200" dirty="0"/>
              <a:t>and exchanged the glory of the immortal God for images resembling mortal man and birds and animals and creeping things</a:t>
            </a:r>
            <a:r>
              <a:rPr lang="en-US" sz="3200" dirty="0" smtClean="0"/>
              <a:t>.</a:t>
            </a:r>
          </a:p>
          <a:p>
            <a:r>
              <a:rPr lang="en-US" sz="3200" dirty="0" smtClean="0"/>
              <a:t>They have other gods before the LORD- Exodus 20:3</a:t>
            </a:r>
          </a:p>
          <a:p>
            <a:endParaRPr lang="en-US" dirty="0"/>
          </a:p>
        </p:txBody>
      </p:sp>
    </p:spTree>
    <p:extLst>
      <p:ext uri="{BB962C8B-B14F-4D97-AF65-F5344CB8AC3E}">
        <p14:creationId xmlns:p14="http://schemas.microsoft.com/office/powerpoint/2010/main" val="848981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THOSE WHO SEEK HIM, BUT NOT FIRST</a:t>
            </a:r>
            <a:endParaRPr lang="en-US" sz="4800" dirty="0"/>
          </a:p>
        </p:txBody>
      </p:sp>
      <p:sp>
        <p:nvSpPr>
          <p:cNvPr id="3" name="Content Placeholder 2"/>
          <p:cNvSpPr>
            <a:spLocks noGrp="1"/>
          </p:cNvSpPr>
          <p:nvPr>
            <p:ph idx="1"/>
          </p:nvPr>
        </p:nvSpPr>
        <p:spPr/>
        <p:txBody>
          <a:bodyPr>
            <a:normAutofit/>
          </a:bodyPr>
          <a:lstStyle/>
          <a:p>
            <a:r>
              <a:rPr lang="en-US" sz="3200" dirty="0" smtClean="0"/>
              <a:t>Matthew 15:8-9</a:t>
            </a:r>
          </a:p>
          <a:p>
            <a:pPr lvl="1"/>
            <a:r>
              <a:rPr lang="en-US" sz="3200" b="1" baseline="30000" dirty="0"/>
              <a:t>8 </a:t>
            </a:r>
            <a:r>
              <a:rPr lang="en-US" sz="3200" dirty="0"/>
              <a:t>“‘This people honors me with their lips,</a:t>
            </a:r>
            <a:r>
              <a:rPr lang="en-US" sz="3200" dirty="0" smtClean="0"/>
              <a:t/>
            </a:r>
            <a:br>
              <a:rPr lang="en-US" sz="3200" dirty="0" smtClean="0"/>
            </a:br>
            <a:r>
              <a:rPr lang="en-US" sz="3200" dirty="0"/>
              <a:t>    but their heart is far from me;</a:t>
            </a:r>
            <a:r>
              <a:rPr lang="en-US" sz="3200" dirty="0" smtClean="0"/>
              <a:t/>
            </a:r>
            <a:br>
              <a:rPr lang="en-US" sz="3200" dirty="0" smtClean="0"/>
            </a:br>
            <a:r>
              <a:rPr lang="en-US" sz="3200" b="1" baseline="30000" dirty="0"/>
              <a:t>9 </a:t>
            </a:r>
            <a:r>
              <a:rPr lang="en-US" sz="3200" dirty="0"/>
              <a:t>in vain do they worship me,</a:t>
            </a:r>
            <a:r>
              <a:rPr lang="en-US" sz="3200" dirty="0" smtClean="0"/>
              <a:t/>
            </a:r>
            <a:br>
              <a:rPr lang="en-US" sz="3200" dirty="0" smtClean="0"/>
            </a:br>
            <a:r>
              <a:rPr lang="en-US" sz="3200" dirty="0"/>
              <a:t>    teaching as doctrines the commandments of men</a:t>
            </a:r>
            <a:r>
              <a:rPr lang="en-US" sz="3200" dirty="0" smtClean="0"/>
              <a:t>.’”</a:t>
            </a:r>
          </a:p>
          <a:p>
            <a:r>
              <a:rPr lang="en-US" sz="3200" dirty="0" smtClean="0"/>
              <a:t>They have other things needing addressed first- Matthew 8:18-22</a:t>
            </a:r>
            <a:endParaRPr lang="en-US" sz="3200" dirty="0"/>
          </a:p>
        </p:txBody>
      </p:sp>
    </p:spTree>
    <p:extLst>
      <p:ext uri="{BB962C8B-B14F-4D97-AF65-F5344CB8AC3E}">
        <p14:creationId xmlns:p14="http://schemas.microsoft.com/office/powerpoint/2010/main" val="3318694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8:18-22</a:t>
            </a:r>
            <a:endParaRPr lang="en-US" dirty="0"/>
          </a:p>
        </p:txBody>
      </p:sp>
      <p:sp>
        <p:nvSpPr>
          <p:cNvPr id="3" name="Content Placeholder 2"/>
          <p:cNvSpPr>
            <a:spLocks noGrp="1"/>
          </p:cNvSpPr>
          <p:nvPr>
            <p:ph idx="1"/>
          </p:nvPr>
        </p:nvSpPr>
        <p:spPr/>
        <p:txBody>
          <a:bodyPr>
            <a:normAutofit/>
          </a:bodyPr>
          <a:lstStyle/>
          <a:p>
            <a:r>
              <a:rPr lang="en-US" sz="3200" b="1" baseline="30000" dirty="0"/>
              <a:t>18 </a:t>
            </a:r>
            <a:r>
              <a:rPr lang="en-US" sz="3200" dirty="0"/>
              <a:t>Now when Jesus saw a crowd around him, he gave orders to go over to the other side. </a:t>
            </a:r>
            <a:r>
              <a:rPr lang="en-US" sz="3200" b="1" baseline="30000" dirty="0"/>
              <a:t>19 </a:t>
            </a:r>
            <a:r>
              <a:rPr lang="en-US" sz="3200" dirty="0"/>
              <a:t>And a scribe came up and said to him, “Teacher, I will follow you wherever you go.” </a:t>
            </a:r>
          </a:p>
        </p:txBody>
      </p:sp>
    </p:spTree>
    <p:extLst>
      <p:ext uri="{BB962C8B-B14F-4D97-AF65-F5344CB8AC3E}">
        <p14:creationId xmlns:p14="http://schemas.microsoft.com/office/powerpoint/2010/main" val="13923840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FFFFFF"/>
      </a:dk1>
      <a:lt1>
        <a:srgbClr val="171717"/>
      </a:lt1>
      <a:dk2>
        <a:srgbClr val="FFFFFF"/>
      </a:dk2>
      <a:lt2>
        <a:srgbClr val="171717"/>
      </a:lt2>
      <a:accent1>
        <a:srgbClr val="2C3C43"/>
      </a:accent1>
      <a:accent2>
        <a:srgbClr val="2E2E2E"/>
      </a:accent2>
      <a:accent3>
        <a:srgbClr val="000000"/>
      </a:accent3>
      <a:accent4>
        <a:srgbClr val="262626"/>
      </a:accent4>
      <a:accent5>
        <a:srgbClr val="171717"/>
      </a:accent5>
      <a:accent6>
        <a:srgbClr val="171717"/>
      </a:accent6>
      <a:hlink>
        <a:srgbClr val="171717"/>
      </a:hlink>
      <a:folHlink>
        <a:srgbClr val="171717"/>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1164</Words>
  <Application>Microsoft Office PowerPoint</Application>
  <PresentationFormat>Widescreen</PresentationFormat>
  <Paragraphs>140</Paragraphs>
  <Slides>25</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PowerPoint Presentation</vt:lpstr>
      <vt:lpstr>PowerPoint Presentation</vt:lpstr>
      <vt:lpstr>SEEK YE FIRST, VERSE BY VERSE</vt:lpstr>
      <vt:lpstr>SEEK GOD FIRST</vt:lpstr>
      <vt:lpstr>THOSE WHO DO NOT SEEK GOD</vt:lpstr>
      <vt:lpstr>SEEK GOD FIRST</vt:lpstr>
      <vt:lpstr>THOSE WHO SEEK HIM, BUT NOT FIRST</vt:lpstr>
      <vt:lpstr>THOSE WHO SEEK HIM, BUT NOT FIRST</vt:lpstr>
      <vt:lpstr>Matthew 8:18-22</vt:lpstr>
      <vt:lpstr>Matthew 8:18-22</vt:lpstr>
      <vt:lpstr>THOSE WHO SEEK HIM, BUT NOT FIRST</vt:lpstr>
      <vt:lpstr>SEEK GOD FIRST</vt:lpstr>
      <vt:lpstr>Why Seek God?</vt:lpstr>
      <vt:lpstr>THOSE WHO SEEK FIRST THE KINGDOM OF GOD</vt:lpstr>
      <vt:lpstr>SEEK GOD FIRST</vt:lpstr>
      <vt:lpstr>ASK AND IT WILL BE GIVEN UNTO YOU</vt:lpstr>
      <vt:lpstr>ASK AND IT WILL BE GIVEN UNTO YOU</vt:lpstr>
      <vt:lpstr>ASK AND IT WILL BE GIVEN UNTO YOU</vt:lpstr>
      <vt:lpstr>ASK AND IT WILL BE GIVEN UNTO YOU</vt:lpstr>
      <vt:lpstr>Seek, Ask, Find </vt:lpstr>
      <vt:lpstr>Knock And The Door Will Be Opened</vt:lpstr>
      <vt:lpstr>Man Shall Not Live By Bread Alone</vt:lpstr>
      <vt:lpstr>Man Shall Not Live By Bread Alone</vt:lpstr>
      <vt:lpstr>Man Shall Not Live By Bread Alone</vt:lpstr>
      <vt:lpstr>Seek Ye First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Lannom</dc:creator>
  <cp:lastModifiedBy>Matt Lannom</cp:lastModifiedBy>
  <cp:revision>9</cp:revision>
  <dcterms:created xsi:type="dcterms:W3CDTF">2022-07-06T21:44:19Z</dcterms:created>
  <dcterms:modified xsi:type="dcterms:W3CDTF">2022-07-06T22:55:56Z</dcterms:modified>
</cp:coreProperties>
</file>