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d9ec910a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d9ec910a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d9ec910a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d9ec910a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d9ec910a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d9ec910a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d9ec910a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d9ec910a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d9ec910a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d9ec910a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d9ec910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d9ec910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d9ec910a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d9ec910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d9ec910a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d9ec910a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d9ec910a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d9ec910a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d9ec910a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d9ec910a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d9ec910a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d9ec910a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d9ec910a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d9ec910a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d9ec910a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d9ec910a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775" y="0"/>
            <a:ext cx="53204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788" y="0"/>
            <a:ext cx="58504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775" y="0"/>
            <a:ext cx="53204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28800" y="0"/>
            <a:ext cx="9086400" cy="56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AF5"/>
                </a:highlight>
              </a:rPr>
              <a:t>Tell me the stories of Jesus I love to hear;</a:t>
            </a:r>
            <a:endParaRPr b="1" sz="2800">
              <a:solidFill>
                <a:schemeClr val="dk1"/>
              </a:solidFill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AF5"/>
                </a:highlight>
              </a:rPr>
              <a:t>Things I would ask Him to tell me</a:t>
            </a:r>
            <a:endParaRPr b="1" sz="2800">
              <a:solidFill>
                <a:schemeClr val="dk1"/>
              </a:solidFill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AF5"/>
                </a:highlight>
              </a:rPr>
              <a:t>If He were here –</a:t>
            </a:r>
            <a:endParaRPr b="1" sz="2800">
              <a:solidFill>
                <a:schemeClr val="dk1"/>
              </a:solidFill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AF5"/>
                </a:highlight>
              </a:rPr>
              <a:t>Scenes by the wayside,</a:t>
            </a:r>
            <a:endParaRPr b="1" sz="2800">
              <a:solidFill>
                <a:schemeClr val="dk1"/>
              </a:solidFill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AF5"/>
                </a:highlight>
              </a:rPr>
              <a:t>Tales of the sea,</a:t>
            </a:r>
            <a:endParaRPr b="1" sz="2800">
              <a:solidFill>
                <a:schemeClr val="dk1"/>
              </a:solidFill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AF5"/>
                </a:highlight>
              </a:rPr>
              <a:t>Stories of Jesus,</a:t>
            </a:r>
            <a:endParaRPr b="1" sz="2800">
              <a:solidFill>
                <a:schemeClr val="dk1"/>
              </a:solidFill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AF5"/>
                </a:highlight>
              </a:rPr>
              <a:t>Tell them to me.</a:t>
            </a:r>
            <a:endParaRPr b="1" sz="2800">
              <a:solidFill>
                <a:schemeClr val="dk1"/>
              </a:solidFill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b="1" i="1" sz="3800">
              <a:solidFill>
                <a:schemeClr val="dk1"/>
              </a:solidFill>
              <a:highlight>
                <a:srgbClr val="FFFAF5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60050" y="-25"/>
            <a:ext cx="852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First let me hear how the children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Stood ’round His knee,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And I shall fancy His blessing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Resting on me;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Words full of kindness,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Deeds full of grace,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All in the love light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>
                <a:highlight>
                  <a:srgbClr val="FFFAF5"/>
                </a:highlight>
              </a:rPr>
              <a:t>Of Jesus’ face.</a:t>
            </a:r>
            <a:endParaRPr b="1" sz="2520">
              <a:highlight>
                <a:srgbClr val="FFFAF5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25"/>
            <a:ext cx="852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Tell me, in accents of wonder,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How rolled the sea,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Tossing the boat in a tempest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On Galilee;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And how the Master,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Ready and kind,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Chided the billows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highlight>
                  <a:srgbClr val="FFFAF5"/>
                </a:highlight>
              </a:rPr>
              <a:t>And hushed the wind.</a:t>
            </a:r>
            <a:endParaRPr b="1" sz="2400">
              <a:highlight>
                <a:srgbClr val="FFFAF5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0"/>
            <a:ext cx="852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Into the city I’d follow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The children’s band,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Waving a branch of the palm tree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High in my hand;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One of His heralds,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Yes, I would sing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Loudest hosannas –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Jesus is King!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240125" y="0"/>
            <a:ext cx="85923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Show me that scene in the garden,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Of bitter pain;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And of the cross where my Saviour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For me was slain;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Sad ones or bright ones,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So that they be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Stories of Jesus –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highlight>
                  <a:srgbClr val="FFFAF5"/>
                </a:highlight>
              </a:rPr>
              <a:t>Tell them to me.</a:t>
            </a:r>
            <a:endParaRPr b="1" sz="2500">
              <a:highlight>
                <a:srgbClr val="FFFAF5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Who Needed to Hear the Story of Jesus?</a:t>
            </a:r>
            <a:endParaRPr b="1" sz="3020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" sz="3000">
                <a:solidFill>
                  <a:schemeClr val="dk1"/>
                </a:solidFill>
              </a:rPr>
              <a:t>Pentecost 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" sz="3000">
                <a:solidFill>
                  <a:schemeClr val="dk1"/>
                </a:solidFill>
              </a:rPr>
              <a:t>Eunuch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" sz="3000">
                <a:solidFill>
                  <a:schemeClr val="dk1"/>
                </a:solidFill>
              </a:rPr>
              <a:t>Everyone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613"/>
            <a:ext cx="9144000" cy="53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