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sldIdLst>
    <p:sldId id="279" r:id="rId3"/>
    <p:sldId id="258" r:id="rId4"/>
    <p:sldId id="284" r:id="rId5"/>
    <p:sldId id="285" r:id="rId6"/>
    <p:sldId id="263" r:id="rId7"/>
    <p:sldId id="264" r:id="rId8"/>
    <p:sldId id="257" r:id="rId9"/>
    <p:sldId id="280" r:id="rId10"/>
    <p:sldId id="265" r:id="rId11"/>
    <p:sldId id="275" r:id="rId12"/>
    <p:sldId id="281" r:id="rId13"/>
    <p:sldId id="282" r:id="rId14"/>
    <p:sldId id="286" r:id="rId15"/>
    <p:sldId id="287" r:id="rId16"/>
    <p:sldId id="266" r:id="rId17"/>
    <p:sldId id="283" r:id="rId18"/>
    <p:sldId id="276" r:id="rId19"/>
    <p:sldId id="277" r:id="rId20"/>
    <p:sldId id="27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65" d="100"/>
          <a:sy n="65" d="100"/>
        </p:scale>
        <p:origin x="84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7/13/2022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3399790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200150" y="2386744"/>
            <a:ext cx="6743700" cy="1645920"/>
          </a:xfrm>
          <a:solidFill>
            <a:srgbClr val="FFFFFF"/>
          </a:solidFill>
          <a:ln w="38100">
            <a:solidFill>
              <a:srgbClr val="404040"/>
            </a:solidFill>
          </a:ln>
        </p:spPr>
        <p:txBody>
          <a:bodyPr lIns="274320" rIns="274320" anchor="ctr" anchorCtr="1">
            <a:normAutofit/>
          </a:bodyPr>
          <a:lstStyle>
            <a:lvl1pPr>
              <a:defRPr sz="285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7/13/2022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424140513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86434" y="2638044"/>
            <a:ext cx="3203828"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02685"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7/13/2022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426957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87577" y="3143250"/>
            <a:ext cx="3202686"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190113"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7/13/2022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45216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7/13/2022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484760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7/13/2022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719605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3504" y="2243829"/>
            <a:ext cx="3364992" cy="1141497"/>
          </a:xfrm>
          <a:solidFill>
            <a:srgbClr val="FFFFFF"/>
          </a:solidFill>
          <a:ln>
            <a:solidFill>
              <a:srgbClr val="404040"/>
            </a:solidFill>
          </a:ln>
        </p:spPr>
        <p:txBody>
          <a:bodyPr anchor="ctr" anchorCtr="1">
            <a:normAutofit/>
          </a:bodyPr>
          <a:lstStyle>
            <a:lvl1pPr>
              <a:defRPr sz="165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6676" y="3549918"/>
            <a:ext cx="2846070" cy="2194036"/>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7/13/2022</a:t>
            </a:fld>
            <a:endParaRPr lang="en-US" dirty="0"/>
          </a:p>
        </p:txBody>
      </p:sp>
      <p:sp>
        <p:nvSpPr>
          <p:cNvPr id="10" name="Footer Placeholder 9"/>
          <p:cNvSpPr>
            <a:spLocks noGrp="1"/>
          </p:cNvSpPr>
          <p:nvPr>
            <p:ph type="ftr" sz="quarter" idx="11"/>
          </p:nvPr>
        </p:nvSpPr>
        <p:spPr>
          <a:xfrm>
            <a:off x="603504" y="6236208"/>
            <a:ext cx="3843598"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272429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6392" y="2243828"/>
            <a:ext cx="3371249" cy="1134640"/>
          </a:xfrm>
          <a:solidFill>
            <a:srgbClr val="FFFFFF"/>
          </a:solidFill>
          <a:ln>
            <a:solidFill>
              <a:srgbClr val="404040"/>
            </a:solidFill>
          </a:ln>
        </p:spPr>
        <p:txBody>
          <a:bodyPr anchor="ctr" anchorCtr="1">
            <a:noAutofit/>
          </a:bodyPr>
          <a:lstStyle>
            <a:lvl1pPr>
              <a:defRPr sz="165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0"/>
            <a:ext cx="4576573" cy="6858000"/>
          </a:xfrm>
          <a:solidFill>
            <a:schemeClr val="bg1">
              <a:lumMod val="75000"/>
            </a:schemeClr>
          </a:solidFill>
        </p:spPr>
        <p:txBody>
          <a:bodyPr anchor="t"/>
          <a:lstStyle>
            <a:lvl1pPr marL="0" indent="0">
              <a:buNone/>
              <a:defRPr sz="2400">
                <a:solidFill>
                  <a:schemeClr val="bg1">
                    <a:lumMod val="85000"/>
                    <a:lumOff val="1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6676" y="3549919"/>
            <a:ext cx="2846070" cy="2194037"/>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7/13/2022</a:t>
            </a:fld>
            <a:endParaRPr lang="en-US" dirty="0"/>
          </a:p>
        </p:txBody>
      </p:sp>
      <p:sp>
        <p:nvSpPr>
          <p:cNvPr id="9" name="Footer Placeholder 8"/>
          <p:cNvSpPr>
            <a:spLocks noGrp="1"/>
          </p:cNvSpPr>
          <p:nvPr>
            <p:ph type="ftr" sz="quarter" idx="11"/>
          </p:nvPr>
        </p:nvSpPr>
        <p:spPr>
          <a:xfrm>
            <a:off x="603504" y="6236208"/>
            <a:ext cx="3843598"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420513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7/13/2022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326253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97395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3352" y="937260"/>
            <a:ext cx="4648867"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7/13/2022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367571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2968181" y="5307083"/>
            <a:ext cx="2658895" cy="292172"/>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2968181" y="5307083"/>
            <a:ext cx="2658895" cy="292172"/>
          </a:xfrm>
        </p:spPr>
        <p:txBody>
          <a:bodyPr>
            <a:normAutofit/>
          </a:bodyPr>
          <a:lstStyle>
            <a:lvl1pPr>
              <a:defRPr sz="1600"/>
            </a:lvl1pPr>
          </a:lstStyle>
          <a:p>
            <a:pPr lvl="0"/>
            <a:r>
              <a:rPr lang="en-US" dirty="0"/>
              <a:t>Add Your Subtitle</a:t>
            </a:r>
          </a:p>
        </p:txBody>
      </p:sp>
      <p:sp>
        <p:nvSpPr>
          <p:cNvPr id="7" name="Title 1"/>
          <p:cNvSpPr>
            <a:spLocks noGrp="1"/>
          </p:cNvSpPr>
          <p:nvPr>
            <p:ph type="title" hasCustomPrompt="1"/>
          </p:nvPr>
        </p:nvSpPr>
        <p:spPr>
          <a:xfrm>
            <a:off x="464622" y="3716793"/>
            <a:ext cx="4625560" cy="1388796"/>
          </a:xfrm>
        </p:spPr>
        <p:txBody>
          <a:body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207683" y="331041"/>
            <a:ext cx="8554901" cy="4887003"/>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207683" y="331041"/>
            <a:ext cx="8554901" cy="4887003"/>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207683" y="331041"/>
            <a:ext cx="8554901" cy="4887003"/>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7" name="Title 1"/>
          <p:cNvSpPr>
            <a:spLocks noGrp="1"/>
          </p:cNvSpPr>
          <p:nvPr>
            <p:ph type="title" hasCustomPrompt="1"/>
          </p:nvPr>
        </p:nvSpPr>
        <p:spPr>
          <a:xfrm>
            <a:off x="290282" y="5367131"/>
            <a:ext cx="3230513" cy="958416"/>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200150" y="2386744"/>
            <a:ext cx="6743700" cy="1645920"/>
          </a:xfr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7/13/2022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8722426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7/13/2022</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73352" y="964692"/>
            <a:ext cx="5797296"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3352" y="2638045"/>
            <a:ext cx="5797296"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866072" y="6238816"/>
            <a:ext cx="2065310" cy="323968"/>
          </a:xfrm>
          <a:prstGeom prst="rect">
            <a:avLst/>
          </a:prstGeom>
        </p:spPr>
        <p:txBody>
          <a:bodyPr vert="horz" lIns="91440" tIns="45720" rIns="91440" bIns="45720" rtlCol="0" anchor="ctr"/>
          <a:lstStyle>
            <a:lvl1pPr algn="r">
              <a:defRPr sz="788">
                <a:solidFill>
                  <a:schemeClr val="tx1">
                    <a:alpha val="70000"/>
                  </a:schemeClr>
                </a:solidFill>
              </a:defRPr>
            </a:lvl1pPr>
          </a:lstStyle>
          <a:p>
            <a:fld id="{1160EA64-D806-43AC-9DF2-F8C432F32B4C}" type="datetimeFigureOut">
              <a:rPr lang="en-US" dirty="0"/>
              <a:t>7/13/2022</a:t>
            </a:fld>
            <a:endParaRPr lang="en-US" dirty="0"/>
          </a:p>
        </p:txBody>
      </p:sp>
      <p:sp>
        <p:nvSpPr>
          <p:cNvPr id="5" name="Footer Placeholder 4"/>
          <p:cNvSpPr>
            <a:spLocks noGrp="1"/>
          </p:cNvSpPr>
          <p:nvPr>
            <p:ph type="ftr" sz="quarter" idx="3"/>
          </p:nvPr>
        </p:nvSpPr>
        <p:spPr>
          <a:xfrm>
            <a:off x="1200150" y="6236208"/>
            <a:ext cx="4425892" cy="320040"/>
          </a:xfrm>
          <a:prstGeom prst="rect">
            <a:avLst/>
          </a:prstGeom>
        </p:spPr>
        <p:txBody>
          <a:bodyPr vert="horz" lIns="91440" tIns="45720" rIns="91440" bIns="45720" rtlCol="0" anchor="ctr"/>
          <a:lstStyle>
            <a:lvl1pPr algn="l">
              <a:defRPr sz="788">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lvl1pPr algn="ctr">
              <a:defRPr sz="825" spc="0" baseline="0">
                <a:solidFill>
                  <a:srgbClr val="FFFFFF"/>
                </a:solidFill>
              </a:defRPr>
            </a:lvl1pPr>
          </a:lstStyle>
          <a:p>
            <a:fld id="{8A7A6979-0714-4377-B894-6BE4C2D6E202}" type="slidenum">
              <a:rPr lang="en-US" dirty="0"/>
              <a:pPr/>
              <a:t>‹#›</a:t>
            </a:fld>
            <a:endParaRPr lang="en-US" dirty="0"/>
          </a:p>
        </p:txBody>
      </p:sp>
    </p:spTree>
    <p:extLst>
      <p:ext uri="{BB962C8B-B14F-4D97-AF65-F5344CB8AC3E}">
        <p14:creationId xmlns:p14="http://schemas.microsoft.com/office/powerpoint/2010/main" val="36893209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986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529525-E6C0-AF16-5A0B-A29594CE0259}"/>
              </a:ext>
            </a:extLst>
          </p:cNvPr>
          <p:cNvSpPr txBox="1"/>
          <p:nvPr/>
        </p:nvSpPr>
        <p:spPr>
          <a:xfrm>
            <a:off x="383457" y="228745"/>
            <a:ext cx="8377085" cy="6586418"/>
          </a:xfrm>
          <a:prstGeom prst="rect">
            <a:avLst/>
          </a:prstGeom>
          <a:noFill/>
        </p:spPr>
        <p:txBody>
          <a:bodyPr wrap="square" rtlCol="0">
            <a:spAutoFit/>
          </a:bodyPr>
          <a:lstStyle/>
          <a:p>
            <a:r>
              <a:rPr lang="en-US" sz="3000" dirty="0">
                <a:solidFill>
                  <a:schemeClr val="bg1"/>
                </a:solidFill>
                <a:latin typeface="Trebuchet MS" panose="020B0603020202020204" pitchFamily="34" charset="0"/>
              </a:rPr>
              <a:t>1 That which was from the beginning, which we have heard, which we have seen with our eyes, which we have looked upon, and our hands have handled, concerning the Word of life-- 2 the life was manifested, and we have seen, and bear witness, and declare to you that eternal life which was with the Father and was manifested to us-- 3 that which we have seen and heard we declare to you, that you also may have fellowship with us; and truly our fellowship is with the Father and with His Son Jesus Christ. 4 And these things we write to you that your joy may be full.</a:t>
            </a:r>
          </a:p>
          <a:p>
            <a:pPr algn="r"/>
            <a:r>
              <a:rPr lang="en-US" sz="3200" dirty="0">
                <a:solidFill>
                  <a:schemeClr val="bg1"/>
                </a:solidFill>
              </a:rPr>
              <a:t>1 John 1:1-4</a:t>
            </a:r>
          </a:p>
        </p:txBody>
      </p:sp>
    </p:spTree>
    <p:extLst>
      <p:ext uri="{BB962C8B-B14F-4D97-AF65-F5344CB8AC3E}">
        <p14:creationId xmlns:p14="http://schemas.microsoft.com/office/powerpoint/2010/main" val="32434197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529525-E6C0-AF16-5A0B-A29594CE0259}"/>
              </a:ext>
            </a:extLst>
          </p:cNvPr>
          <p:cNvSpPr txBox="1"/>
          <p:nvPr/>
        </p:nvSpPr>
        <p:spPr>
          <a:xfrm>
            <a:off x="383457" y="228745"/>
            <a:ext cx="8377085" cy="6586418"/>
          </a:xfrm>
          <a:prstGeom prst="rect">
            <a:avLst/>
          </a:prstGeom>
          <a:noFill/>
        </p:spPr>
        <p:txBody>
          <a:bodyPr wrap="square" rtlCol="0">
            <a:spAutoFit/>
          </a:bodyPr>
          <a:lstStyle/>
          <a:p>
            <a:r>
              <a:rPr lang="en-US" sz="3000" dirty="0">
                <a:solidFill>
                  <a:schemeClr val="bg1"/>
                </a:solidFill>
                <a:latin typeface="Trebuchet MS" panose="020B0603020202020204" pitchFamily="34" charset="0"/>
              </a:rPr>
              <a:t>1 That which was from the beginning, which we have heard, which we have seen with our eyes, which we have looked upon, and our hands have handled, concerning the Word of life-- 2 the life was manifested, and we have seen, and bear witness, and declare to you that eternal life which was with the Father and was manifested to us-- 3 that which we have seen and heard we declare to you, that you also may have fellowship with us; and truly our fellowship is with the Father and with His Son Jesus Christ. 4 And these things we write to you that your joy may be full.</a:t>
            </a:r>
          </a:p>
          <a:p>
            <a:pPr algn="r"/>
            <a:r>
              <a:rPr lang="en-US" sz="3200" dirty="0">
                <a:solidFill>
                  <a:schemeClr val="bg1"/>
                </a:solidFill>
              </a:rPr>
              <a:t>1 John 1:1-4</a:t>
            </a:r>
          </a:p>
        </p:txBody>
      </p:sp>
      <p:sp>
        <p:nvSpPr>
          <p:cNvPr id="2" name="Rectangle 1">
            <a:extLst>
              <a:ext uri="{FF2B5EF4-FFF2-40B4-BE49-F238E27FC236}">
                <a16:creationId xmlns:a16="http://schemas.microsoft.com/office/drawing/2014/main" id="{FCF5E7D3-A769-8025-D49C-D788DF0FC56E}"/>
              </a:ext>
            </a:extLst>
          </p:cNvPr>
          <p:cNvSpPr/>
          <p:nvPr/>
        </p:nvSpPr>
        <p:spPr>
          <a:xfrm>
            <a:off x="568659" y="2644791"/>
            <a:ext cx="8006679" cy="1754326"/>
          </a:xfrm>
          <a:prstGeom prst="rect">
            <a:avLst/>
          </a:prstGeom>
          <a:solidFill>
            <a:schemeClr val="bg1"/>
          </a:solidFill>
        </p:spPr>
        <p:txBody>
          <a:bodyPr wrap="none" lIns="91440" tIns="45720" rIns="91440" bIns="45720">
            <a:spAutoFit/>
          </a:bodyPr>
          <a:lstStyle/>
          <a:p>
            <a:pPr algn="ctr"/>
            <a:r>
              <a:rPr lang="en-US" sz="5400" b="1" spc="50" dirty="0">
                <a:ln w="0"/>
                <a:solidFill>
                  <a:srgbClr val="FFFF00"/>
                </a:solidFill>
                <a:effectLst>
                  <a:innerShdw blurRad="63500" dist="50800" dir="13500000">
                    <a:srgbClr val="000000">
                      <a:alpha val="50000"/>
                    </a:srgbClr>
                  </a:innerShdw>
                </a:effectLst>
              </a:rPr>
              <a:t>Voluntary actions</a:t>
            </a:r>
          </a:p>
          <a:p>
            <a:pPr algn="ctr"/>
            <a:r>
              <a:rPr lang="en-US" sz="5400" b="1" spc="50" dirty="0">
                <a:ln w="0"/>
                <a:solidFill>
                  <a:srgbClr val="FFFF00"/>
                </a:solidFill>
                <a:effectLst>
                  <a:innerShdw blurRad="63500" dist="50800" dir="13500000">
                    <a:srgbClr val="000000">
                      <a:alpha val="50000"/>
                    </a:srgbClr>
                  </a:innerShdw>
                </a:effectLst>
              </a:rPr>
              <a:t>I</a:t>
            </a:r>
            <a:r>
              <a:rPr lang="en-US" sz="5400" b="1" cap="none" spc="50" dirty="0">
                <a:ln w="0"/>
                <a:solidFill>
                  <a:srgbClr val="FFFF00"/>
                </a:solidFill>
                <a:effectLst>
                  <a:innerShdw blurRad="63500" dist="50800" dir="13500000">
                    <a:srgbClr val="000000">
                      <a:alpha val="50000"/>
                    </a:srgbClr>
                  </a:innerShdw>
                </a:effectLst>
              </a:rPr>
              <a:t>nvoluntary perceptions</a:t>
            </a:r>
          </a:p>
        </p:txBody>
      </p:sp>
    </p:spTree>
    <p:extLst>
      <p:ext uri="{BB962C8B-B14F-4D97-AF65-F5344CB8AC3E}">
        <p14:creationId xmlns:p14="http://schemas.microsoft.com/office/powerpoint/2010/main" val="2266557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529525-E6C0-AF16-5A0B-A29594CE0259}"/>
              </a:ext>
            </a:extLst>
          </p:cNvPr>
          <p:cNvSpPr txBox="1"/>
          <p:nvPr/>
        </p:nvSpPr>
        <p:spPr>
          <a:xfrm>
            <a:off x="383457" y="228745"/>
            <a:ext cx="8377085" cy="6586418"/>
          </a:xfrm>
          <a:prstGeom prst="rect">
            <a:avLst/>
          </a:prstGeom>
          <a:noFill/>
        </p:spPr>
        <p:txBody>
          <a:bodyPr wrap="square" rtlCol="0">
            <a:spAutoFit/>
          </a:bodyPr>
          <a:lstStyle/>
          <a:p>
            <a:r>
              <a:rPr lang="en-US" sz="3000" dirty="0">
                <a:solidFill>
                  <a:schemeClr val="bg1"/>
                </a:solidFill>
                <a:latin typeface="Trebuchet MS" panose="020B0603020202020204" pitchFamily="34" charset="0"/>
              </a:rPr>
              <a:t>1 That which was from the beginning, which we have </a:t>
            </a:r>
            <a:r>
              <a:rPr lang="en-US" sz="3000" dirty="0">
                <a:solidFill>
                  <a:srgbClr val="FFFF00"/>
                </a:solidFill>
                <a:latin typeface="Trebuchet MS" panose="020B0603020202020204" pitchFamily="34" charset="0"/>
              </a:rPr>
              <a:t>heard</a:t>
            </a:r>
            <a:r>
              <a:rPr lang="en-US" sz="3000" dirty="0">
                <a:solidFill>
                  <a:schemeClr val="bg1"/>
                </a:solidFill>
                <a:latin typeface="Trebuchet MS" panose="020B0603020202020204" pitchFamily="34" charset="0"/>
              </a:rPr>
              <a:t>, which we have </a:t>
            </a:r>
            <a:r>
              <a:rPr lang="en-US" sz="3000" dirty="0">
                <a:solidFill>
                  <a:srgbClr val="FF0000"/>
                </a:solidFill>
                <a:latin typeface="Trebuchet MS" panose="020B0603020202020204" pitchFamily="34" charset="0"/>
              </a:rPr>
              <a:t>seen</a:t>
            </a:r>
            <a:r>
              <a:rPr lang="en-US" sz="3000" dirty="0">
                <a:solidFill>
                  <a:schemeClr val="bg1"/>
                </a:solidFill>
                <a:latin typeface="Trebuchet MS" panose="020B0603020202020204" pitchFamily="34" charset="0"/>
              </a:rPr>
              <a:t> with our eyes, which we have looked upon, and our hands have handled, concerning the Word of life-- 2 the life was manifested, and we have </a:t>
            </a:r>
            <a:r>
              <a:rPr lang="en-US" sz="3000" dirty="0">
                <a:solidFill>
                  <a:srgbClr val="FF0000"/>
                </a:solidFill>
                <a:latin typeface="Trebuchet MS" panose="020B0603020202020204" pitchFamily="34" charset="0"/>
              </a:rPr>
              <a:t>seen</a:t>
            </a:r>
            <a:r>
              <a:rPr lang="en-US" sz="3000" dirty="0">
                <a:solidFill>
                  <a:schemeClr val="bg1"/>
                </a:solidFill>
                <a:latin typeface="Trebuchet MS" panose="020B0603020202020204" pitchFamily="34" charset="0"/>
              </a:rPr>
              <a:t>, and bear witness, and declare to you that eternal life which was with the Father and was manifested to us-- 3 that which we have </a:t>
            </a:r>
            <a:r>
              <a:rPr lang="en-US" sz="3000" dirty="0">
                <a:solidFill>
                  <a:srgbClr val="FF0000"/>
                </a:solidFill>
                <a:latin typeface="Trebuchet MS" panose="020B0603020202020204" pitchFamily="34" charset="0"/>
              </a:rPr>
              <a:t>seen</a:t>
            </a:r>
            <a:r>
              <a:rPr lang="en-US" sz="3000" dirty="0">
                <a:solidFill>
                  <a:schemeClr val="bg1"/>
                </a:solidFill>
                <a:latin typeface="Trebuchet MS" panose="020B0603020202020204" pitchFamily="34" charset="0"/>
              </a:rPr>
              <a:t> and </a:t>
            </a:r>
            <a:r>
              <a:rPr lang="en-US" sz="3000" dirty="0">
                <a:solidFill>
                  <a:srgbClr val="FFFF00"/>
                </a:solidFill>
                <a:latin typeface="Trebuchet MS" panose="020B0603020202020204" pitchFamily="34" charset="0"/>
              </a:rPr>
              <a:t>heard</a:t>
            </a:r>
            <a:r>
              <a:rPr lang="en-US" sz="3000" dirty="0">
                <a:solidFill>
                  <a:schemeClr val="bg1"/>
                </a:solidFill>
                <a:latin typeface="Trebuchet MS" panose="020B0603020202020204" pitchFamily="34" charset="0"/>
              </a:rPr>
              <a:t> we declare to you, that you also may have fellowship with us; and truly our fellowship is with the Father and with His Son Jesus Christ. 4 And these things we write to you that your joy may be full.</a:t>
            </a:r>
          </a:p>
          <a:p>
            <a:pPr algn="r"/>
            <a:r>
              <a:rPr lang="en-US" sz="3200" dirty="0">
                <a:solidFill>
                  <a:schemeClr val="bg1"/>
                </a:solidFill>
              </a:rPr>
              <a:t>1 John 1:1-4</a:t>
            </a:r>
          </a:p>
        </p:txBody>
      </p:sp>
    </p:spTree>
    <p:extLst>
      <p:ext uri="{BB962C8B-B14F-4D97-AF65-F5344CB8AC3E}">
        <p14:creationId xmlns:p14="http://schemas.microsoft.com/office/powerpoint/2010/main" val="14099514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03C3A5-300B-2734-CA10-8F74FA8516DC}"/>
              </a:ext>
            </a:extLst>
          </p:cNvPr>
          <p:cNvSpPr>
            <a:spLocks noGrp="1"/>
          </p:cNvSpPr>
          <p:nvPr>
            <p:ph type="title"/>
          </p:nvPr>
        </p:nvSpPr>
        <p:spPr/>
        <p:txBody>
          <a:bodyPr>
            <a:normAutofit/>
          </a:bodyPr>
          <a:lstStyle/>
          <a:p>
            <a:r>
              <a:rPr lang="en-US" sz="6600" dirty="0"/>
              <a:t>Luke 24</a:t>
            </a:r>
          </a:p>
        </p:txBody>
      </p:sp>
    </p:spTree>
    <p:extLst>
      <p:ext uri="{BB962C8B-B14F-4D97-AF65-F5344CB8AC3E}">
        <p14:creationId xmlns:p14="http://schemas.microsoft.com/office/powerpoint/2010/main" val="17343293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529525-E6C0-AF16-5A0B-A29594CE0259}"/>
              </a:ext>
            </a:extLst>
          </p:cNvPr>
          <p:cNvSpPr txBox="1"/>
          <p:nvPr/>
        </p:nvSpPr>
        <p:spPr>
          <a:xfrm>
            <a:off x="383457" y="228745"/>
            <a:ext cx="8377085" cy="6586418"/>
          </a:xfrm>
          <a:prstGeom prst="rect">
            <a:avLst/>
          </a:prstGeom>
          <a:noFill/>
        </p:spPr>
        <p:txBody>
          <a:bodyPr wrap="square" rtlCol="0">
            <a:spAutoFit/>
          </a:bodyPr>
          <a:lstStyle/>
          <a:p>
            <a:r>
              <a:rPr lang="en-US" sz="3000" dirty="0">
                <a:solidFill>
                  <a:schemeClr val="bg1"/>
                </a:solidFill>
                <a:latin typeface="Trebuchet MS" panose="020B0603020202020204" pitchFamily="34" charset="0"/>
              </a:rPr>
              <a:t>1 That which was from the beginning, which we have </a:t>
            </a:r>
            <a:r>
              <a:rPr lang="en-US" sz="3000" dirty="0">
                <a:solidFill>
                  <a:srgbClr val="FFFF00"/>
                </a:solidFill>
                <a:latin typeface="Trebuchet MS" panose="020B0603020202020204" pitchFamily="34" charset="0"/>
              </a:rPr>
              <a:t>heard</a:t>
            </a:r>
            <a:r>
              <a:rPr lang="en-US" sz="3000" dirty="0">
                <a:solidFill>
                  <a:schemeClr val="bg1"/>
                </a:solidFill>
                <a:latin typeface="Trebuchet MS" panose="020B0603020202020204" pitchFamily="34" charset="0"/>
              </a:rPr>
              <a:t>, which we have </a:t>
            </a:r>
            <a:r>
              <a:rPr lang="en-US" sz="3000" dirty="0">
                <a:solidFill>
                  <a:srgbClr val="FF0000"/>
                </a:solidFill>
                <a:latin typeface="Trebuchet MS" panose="020B0603020202020204" pitchFamily="34" charset="0"/>
              </a:rPr>
              <a:t>seen</a:t>
            </a:r>
            <a:r>
              <a:rPr lang="en-US" sz="3000" dirty="0">
                <a:solidFill>
                  <a:schemeClr val="bg1"/>
                </a:solidFill>
                <a:latin typeface="Trebuchet MS" panose="020B0603020202020204" pitchFamily="34" charset="0"/>
              </a:rPr>
              <a:t> with our eyes, which we have looked upon, and our hands have handled, concerning the Word of life-- 2 the life was manifested, and we have </a:t>
            </a:r>
            <a:r>
              <a:rPr lang="en-US" sz="3000" dirty="0">
                <a:solidFill>
                  <a:srgbClr val="FF0000"/>
                </a:solidFill>
                <a:latin typeface="Trebuchet MS" panose="020B0603020202020204" pitchFamily="34" charset="0"/>
              </a:rPr>
              <a:t>seen</a:t>
            </a:r>
            <a:r>
              <a:rPr lang="en-US" sz="3000" dirty="0">
                <a:solidFill>
                  <a:schemeClr val="bg1"/>
                </a:solidFill>
                <a:latin typeface="Trebuchet MS" panose="020B0603020202020204" pitchFamily="34" charset="0"/>
              </a:rPr>
              <a:t>, and bear witness, and declare to you that eternal life which was with the Father and was manifested to us-- 3 that which we have </a:t>
            </a:r>
            <a:r>
              <a:rPr lang="en-US" sz="3000" dirty="0">
                <a:solidFill>
                  <a:srgbClr val="FF0000"/>
                </a:solidFill>
                <a:latin typeface="Trebuchet MS" panose="020B0603020202020204" pitchFamily="34" charset="0"/>
              </a:rPr>
              <a:t>seen</a:t>
            </a:r>
            <a:r>
              <a:rPr lang="en-US" sz="3000" dirty="0">
                <a:solidFill>
                  <a:schemeClr val="bg1"/>
                </a:solidFill>
                <a:latin typeface="Trebuchet MS" panose="020B0603020202020204" pitchFamily="34" charset="0"/>
              </a:rPr>
              <a:t> and </a:t>
            </a:r>
            <a:r>
              <a:rPr lang="en-US" sz="3000" dirty="0">
                <a:solidFill>
                  <a:srgbClr val="FFFF00"/>
                </a:solidFill>
                <a:latin typeface="Trebuchet MS" panose="020B0603020202020204" pitchFamily="34" charset="0"/>
              </a:rPr>
              <a:t>heard</a:t>
            </a:r>
            <a:r>
              <a:rPr lang="en-US" sz="3000" dirty="0">
                <a:solidFill>
                  <a:schemeClr val="bg1"/>
                </a:solidFill>
                <a:latin typeface="Trebuchet MS" panose="020B0603020202020204" pitchFamily="34" charset="0"/>
              </a:rPr>
              <a:t> we declare to you, that you also may have fellowship with us; and truly our fellowship is with the Father and with His Son Jesus Christ. 4 And these things we write to you that your joy may be full.</a:t>
            </a:r>
          </a:p>
          <a:p>
            <a:pPr algn="r"/>
            <a:r>
              <a:rPr lang="en-US" sz="3200" dirty="0">
                <a:solidFill>
                  <a:schemeClr val="bg1"/>
                </a:solidFill>
              </a:rPr>
              <a:t>1 John 1:1-4</a:t>
            </a:r>
          </a:p>
        </p:txBody>
      </p:sp>
    </p:spTree>
    <p:extLst>
      <p:ext uri="{BB962C8B-B14F-4D97-AF65-F5344CB8AC3E}">
        <p14:creationId xmlns:p14="http://schemas.microsoft.com/office/powerpoint/2010/main" val="39526253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2838CE-3171-585E-13DC-8A971B998529}"/>
              </a:ext>
            </a:extLst>
          </p:cNvPr>
          <p:cNvSpPr>
            <a:spLocks noGrp="1"/>
          </p:cNvSpPr>
          <p:nvPr>
            <p:ph type="body" sz="quarter" idx="13"/>
          </p:nvPr>
        </p:nvSpPr>
        <p:spPr>
          <a:xfrm>
            <a:off x="491968" y="545691"/>
            <a:ext cx="8160063" cy="6101905"/>
          </a:xfrm>
        </p:spPr>
        <p:txBody>
          <a:bodyPr>
            <a:normAutofit lnSpcReduction="10000"/>
          </a:bodyPr>
          <a:lstStyle/>
          <a:p>
            <a:r>
              <a:rPr lang="en-US" dirty="0"/>
              <a:t>14 And the Word became flesh and dwelt among us, and we beheld His glory, the glory as of the only begotten of the Father, full of grace and truth. 15 John bore witness of Him and cried out, saying, "This was He of whom I said, 'He who comes after me is preferred before me, for He was before me.'" 16 And of His fullness we have all received, and grace for grace. 17 For the law was given through Moses, but grace and truth came through Jesus Christ. 18 No one has seen God at any time. The only begotten Son, who is in the bosom of the Father, He has declared Him.</a:t>
            </a:r>
          </a:p>
          <a:p>
            <a:pPr algn="r"/>
            <a:r>
              <a:rPr lang="en-US" sz="3900" dirty="0"/>
              <a:t>John 1:14-18</a:t>
            </a:r>
          </a:p>
        </p:txBody>
      </p:sp>
    </p:spTree>
    <p:extLst>
      <p:ext uri="{BB962C8B-B14F-4D97-AF65-F5344CB8AC3E}">
        <p14:creationId xmlns:p14="http://schemas.microsoft.com/office/powerpoint/2010/main" val="9421557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529525-E6C0-AF16-5A0B-A29594CE0259}"/>
              </a:ext>
            </a:extLst>
          </p:cNvPr>
          <p:cNvSpPr txBox="1"/>
          <p:nvPr/>
        </p:nvSpPr>
        <p:spPr>
          <a:xfrm>
            <a:off x="383457" y="228745"/>
            <a:ext cx="8377085" cy="42780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2 the life was manifested, and we have seen, and bear witness, and </a:t>
            </a:r>
            <a:r>
              <a:rPr kumimoji="0" lang="en-US" sz="3000" b="1" i="0" u="none" strike="noStrike" kern="1200" cap="none" spc="0" normalizeH="0" baseline="0" noProof="0" dirty="0">
                <a:ln>
                  <a:noFill/>
                </a:ln>
                <a:solidFill>
                  <a:srgbClr val="00B050"/>
                </a:solidFill>
                <a:effectLst/>
                <a:uLnTx/>
                <a:uFillTx/>
                <a:latin typeface="Trebuchet MS" panose="020B0603020202020204" pitchFamily="34" charset="0"/>
                <a:ea typeface="+mn-ea"/>
                <a:cs typeface="+mn-cs"/>
              </a:rPr>
              <a:t>declare</a:t>
            </a:r>
            <a:r>
              <a:rPr kumimoji="0" lang="en-US" sz="30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 to you that eternal life which was with the Father and was manifested to us-- 3 that which we have seen and heard we </a:t>
            </a:r>
            <a:r>
              <a:rPr kumimoji="0" lang="en-US" sz="3000" b="1" i="0" u="none" strike="noStrike" kern="1200" cap="none" spc="0" normalizeH="0" baseline="0" noProof="0" dirty="0">
                <a:ln>
                  <a:noFill/>
                </a:ln>
                <a:solidFill>
                  <a:srgbClr val="00B050"/>
                </a:solidFill>
                <a:effectLst/>
                <a:uLnTx/>
                <a:uFillTx/>
                <a:latin typeface="Trebuchet MS" panose="020B0603020202020204" pitchFamily="34" charset="0"/>
                <a:ea typeface="+mn-ea"/>
                <a:cs typeface="+mn-cs"/>
              </a:rPr>
              <a:t>declare</a:t>
            </a:r>
            <a:r>
              <a:rPr kumimoji="0" lang="en-US" sz="30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 to you, that you also may have fellowship with us; and truly our fellowship is with the Father and with His Son Jesus Christ.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Gill Sans MT" panose="020B0502020104020203"/>
                <a:ea typeface="+mn-ea"/>
                <a:cs typeface="+mn-cs"/>
              </a:rPr>
              <a:t>1 John 1:2-3</a:t>
            </a:r>
          </a:p>
        </p:txBody>
      </p:sp>
    </p:spTree>
    <p:extLst>
      <p:ext uri="{BB962C8B-B14F-4D97-AF65-F5344CB8AC3E}">
        <p14:creationId xmlns:p14="http://schemas.microsoft.com/office/powerpoint/2010/main" val="150524035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claration of Independence - Hillsdale College">
            <a:extLst>
              <a:ext uri="{FF2B5EF4-FFF2-40B4-BE49-F238E27FC236}">
                <a16:creationId xmlns:a16="http://schemas.microsoft.com/office/drawing/2014/main" id="{C8DB22C3-ADBD-6542-8F4A-451F6EF871B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35663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48A36A-241F-94AD-9E39-485F751607A0}"/>
              </a:ext>
            </a:extLst>
          </p:cNvPr>
          <p:cNvSpPr txBox="1"/>
          <p:nvPr/>
        </p:nvSpPr>
        <p:spPr>
          <a:xfrm>
            <a:off x="604684" y="1076632"/>
            <a:ext cx="3701845" cy="5262979"/>
          </a:xfrm>
          <a:prstGeom prst="rect">
            <a:avLst/>
          </a:prstGeom>
          <a:noFill/>
        </p:spPr>
        <p:txBody>
          <a:bodyPr wrap="square" rtlCol="0">
            <a:spAutoFit/>
          </a:bodyPr>
          <a:lstStyle/>
          <a:p>
            <a:r>
              <a:rPr lang="en-US" sz="4800" i="1" dirty="0"/>
              <a:t>4 And these things we write to you that your joy may be full.</a:t>
            </a:r>
          </a:p>
          <a:p>
            <a:pPr algn="r"/>
            <a:r>
              <a:rPr lang="en-US" sz="3600" i="1" dirty="0"/>
              <a:t>1 John 1:4</a:t>
            </a:r>
          </a:p>
        </p:txBody>
      </p:sp>
    </p:spTree>
    <p:extLst>
      <p:ext uri="{BB962C8B-B14F-4D97-AF65-F5344CB8AC3E}">
        <p14:creationId xmlns:p14="http://schemas.microsoft.com/office/powerpoint/2010/main" val="325331646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03458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781737"/>
            <a:ext cx="5810865" cy="1388796"/>
          </a:xfrm>
        </p:spPr>
        <p:txBody>
          <a:bodyPr>
            <a:noAutofit/>
          </a:bodyPr>
          <a:lstStyle/>
          <a:p>
            <a:r>
              <a:rPr lang="en-US" sz="6000" i="1" dirty="0">
                <a:latin typeface="Cooper Black" panose="0208090404030B020404" pitchFamily="18" charset="0"/>
              </a:rPr>
              <a:t>MY EYES </a:t>
            </a:r>
            <a:br>
              <a:rPr lang="en-US" sz="6000" i="1" dirty="0">
                <a:latin typeface="Cooper Black" panose="0208090404030B020404" pitchFamily="18" charset="0"/>
              </a:rPr>
            </a:br>
            <a:r>
              <a:rPr lang="en-US" sz="6000" i="1" dirty="0">
                <a:latin typeface="Cooper Black" panose="0208090404030B020404" pitchFamily="18" charset="0"/>
              </a:rPr>
              <a:t>HAVE SEEN </a:t>
            </a:r>
            <a:br>
              <a:rPr lang="en-US" sz="6000" i="1" dirty="0">
                <a:latin typeface="Cooper Black" panose="0208090404030B020404" pitchFamily="18" charset="0"/>
              </a:rPr>
            </a:br>
            <a:r>
              <a:rPr lang="en-US" sz="6000" i="1" dirty="0">
                <a:latin typeface="Cooper Black" panose="0208090404030B020404" pitchFamily="18" charset="0"/>
              </a:rPr>
              <a:t>YOUR GLORY</a:t>
            </a:r>
          </a:p>
        </p:txBody>
      </p:sp>
    </p:spTree>
    <p:extLst>
      <p:ext uri="{BB962C8B-B14F-4D97-AF65-F5344CB8AC3E}">
        <p14:creationId xmlns:p14="http://schemas.microsoft.com/office/powerpoint/2010/main" val="389385671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6BDEA0-79BC-9348-443E-5AB9B36C4F6F}"/>
              </a:ext>
            </a:extLst>
          </p:cNvPr>
          <p:cNvSpPr txBox="1"/>
          <p:nvPr/>
        </p:nvSpPr>
        <p:spPr>
          <a:xfrm>
            <a:off x="206477" y="501445"/>
            <a:ext cx="8790039" cy="6217087"/>
          </a:xfrm>
          <a:prstGeom prst="rect">
            <a:avLst/>
          </a:prstGeom>
          <a:noFill/>
        </p:spPr>
        <p:txBody>
          <a:bodyPr wrap="square" rtlCol="0">
            <a:spAutoFit/>
          </a:bodyPr>
          <a:lstStyle/>
          <a:p>
            <a:r>
              <a:rPr lang="en-US" sz="3400" dirty="0"/>
              <a:t>Verse one: </a:t>
            </a:r>
          </a:p>
          <a:p>
            <a:r>
              <a:rPr lang="en-US" sz="3400" dirty="0"/>
              <a:t>I have seen you walk down a dusty road,</a:t>
            </a:r>
          </a:p>
          <a:p>
            <a:r>
              <a:rPr lang="en-US" sz="3400" dirty="0"/>
              <a:t>I have watched you stumble from my heavy load,</a:t>
            </a:r>
          </a:p>
          <a:p>
            <a:r>
              <a:rPr lang="en-US" sz="3400" dirty="0"/>
              <a:t>In my heart I struggled, but I always knew,</a:t>
            </a:r>
          </a:p>
          <a:p>
            <a:r>
              <a:rPr lang="en-US" sz="3400" dirty="0"/>
              <a:t>The Holy Redeemer from heaven was You.</a:t>
            </a:r>
          </a:p>
          <a:p>
            <a:endParaRPr lang="en-US" sz="3400" dirty="0"/>
          </a:p>
          <a:p>
            <a:r>
              <a:rPr lang="en-US" sz="3400" dirty="0"/>
              <a:t>Verse two: </a:t>
            </a:r>
          </a:p>
          <a:p>
            <a:r>
              <a:rPr lang="en-US" sz="3400" dirty="0"/>
              <a:t>I have seen You heal the lame, the blind</a:t>
            </a:r>
          </a:p>
          <a:p>
            <a:r>
              <a:rPr lang="en-US" sz="3400" dirty="0"/>
              <a:t>I have watched Your goodness, so pure, so kind;</a:t>
            </a:r>
          </a:p>
          <a:p>
            <a:r>
              <a:rPr lang="en-US" sz="3400" dirty="0"/>
              <a:t>In my heart I crumbled when I watched You die,</a:t>
            </a:r>
          </a:p>
          <a:p>
            <a:r>
              <a:rPr lang="en-US" sz="3400" dirty="0"/>
              <a:t>But now I rejoice for I know You’re alive. </a:t>
            </a:r>
          </a:p>
          <a:p>
            <a:endParaRPr lang="en-US" sz="2400" dirty="0"/>
          </a:p>
        </p:txBody>
      </p:sp>
    </p:spTree>
    <p:extLst>
      <p:ext uri="{BB962C8B-B14F-4D97-AF65-F5344CB8AC3E}">
        <p14:creationId xmlns:p14="http://schemas.microsoft.com/office/powerpoint/2010/main" val="16887405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6BDEA0-79BC-9348-443E-5AB9B36C4F6F}"/>
              </a:ext>
            </a:extLst>
          </p:cNvPr>
          <p:cNvSpPr txBox="1"/>
          <p:nvPr/>
        </p:nvSpPr>
        <p:spPr>
          <a:xfrm>
            <a:off x="324465" y="501445"/>
            <a:ext cx="8819535" cy="5847755"/>
          </a:xfrm>
          <a:prstGeom prst="rect">
            <a:avLst/>
          </a:prstGeom>
          <a:noFill/>
        </p:spPr>
        <p:txBody>
          <a:bodyPr wrap="square" rtlCol="0">
            <a:spAutoFit/>
          </a:bodyPr>
          <a:lstStyle/>
          <a:p>
            <a:r>
              <a:rPr lang="en-US" sz="3400" dirty="0"/>
              <a:t>Chorus:</a:t>
            </a:r>
          </a:p>
          <a:p>
            <a:r>
              <a:rPr lang="en-US" sz="3400" dirty="0"/>
              <a:t>My eyes have seen Your glory,</a:t>
            </a:r>
          </a:p>
          <a:p>
            <a:r>
              <a:rPr lang="en-US" sz="3400" dirty="0"/>
              <a:t>My hands have touched Your face, </a:t>
            </a:r>
          </a:p>
          <a:p>
            <a:r>
              <a:rPr lang="en-US" sz="3400" dirty="0"/>
              <a:t>My heart still burns within my breast, </a:t>
            </a:r>
          </a:p>
          <a:p>
            <a:r>
              <a:rPr lang="en-US" sz="3400" dirty="0"/>
              <a:t>From the warmth of Your embrace.</a:t>
            </a:r>
          </a:p>
          <a:p>
            <a:endParaRPr lang="en-US" sz="3400" dirty="0"/>
          </a:p>
          <a:p>
            <a:r>
              <a:rPr lang="en-US" sz="3400" dirty="0"/>
              <a:t>My eyes have seen Your glory,</a:t>
            </a:r>
          </a:p>
          <a:p>
            <a:r>
              <a:rPr lang="en-US" sz="3400" dirty="0"/>
              <a:t>My life forever changed;</a:t>
            </a:r>
          </a:p>
          <a:p>
            <a:r>
              <a:rPr lang="en-US" sz="3400" dirty="0"/>
              <a:t>And when this journey comes to an end,</a:t>
            </a:r>
          </a:p>
          <a:p>
            <a:r>
              <a:rPr lang="en-US" sz="3400" dirty="0"/>
              <a:t>I’ll rest in Your endless grace.</a:t>
            </a:r>
          </a:p>
          <a:p>
            <a:r>
              <a:rPr lang="en-US" sz="3400" dirty="0"/>
              <a:t> </a:t>
            </a:r>
          </a:p>
        </p:txBody>
      </p:sp>
    </p:spTree>
    <p:extLst>
      <p:ext uri="{BB962C8B-B14F-4D97-AF65-F5344CB8AC3E}">
        <p14:creationId xmlns:p14="http://schemas.microsoft.com/office/powerpoint/2010/main" val="12059961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51689" y="526226"/>
            <a:ext cx="7098179" cy="5805547"/>
          </a:xfrm>
        </p:spPr>
        <p:txBody>
          <a:bodyPr>
            <a:normAutofit lnSpcReduction="10000"/>
          </a:bodyPr>
          <a:lstStyle/>
          <a:p>
            <a:r>
              <a:rPr lang="en-US" sz="4000" dirty="0"/>
              <a:t>Did you see Jesus heal the lame/blind?</a:t>
            </a:r>
          </a:p>
          <a:p>
            <a:endParaRPr lang="en-US" sz="4000" dirty="0"/>
          </a:p>
          <a:p>
            <a:r>
              <a:rPr lang="en-US" sz="4000" dirty="0"/>
              <a:t>Did you watch Jesus die?</a:t>
            </a:r>
          </a:p>
          <a:p>
            <a:endParaRPr lang="en-US" sz="4000" dirty="0"/>
          </a:p>
          <a:p>
            <a:r>
              <a:rPr lang="en-US" sz="4000" dirty="0"/>
              <a:t>Did your hands touch Jesus’ face?</a:t>
            </a:r>
          </a:p>
          <a:p>
            <a:endParaRPr lang="en-US" sz="4000" dirty="0"/>
          </a:p>
          <a:p>
            <a:r>
              <a:rPr lang="en-US" sz="4000" dirty="0"/>
              <a:t>Did Jesus embrace you?</a:t>
            </a:r>
          </a:p>
          <a:p>
            <a:endParaRPr lang="en-US" dirty="0"/>
          </a:p>
        </p:txBody>
      </p:sp>
    </p:spTree>
    <p:extLst>
      <p:ext uri="{BB962C8B-B14F-4D97-AF65-F5344CB8AC3E}">
        <p14:creationId xmlns:p14="http://schemas.microsoft.com/office/powerpoint/2010/main" val="54425819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0" y="-1261445"/>
            <a:ext cx="5741328" cy="5805547"/>
          </a:xfrm>
        </p:spPr>
        <p:txBody>
          <a:bodyPr>
            <a:normAutofit/>
          </a:bodyPr>
          <a:lstStyle/>
          <a:p>
            <a:r>
              <a:rPr lang="en-US" sz="4800" dirty="0"/>
              <a:t>So, how then, do my eyes behold His glory?</a:t>
            </a:r>
          </a:p>
          <a:p>
            <a:endParaRPr lang="en-US" dirty="0"/>
          </a:p>
        </p:txBody>
      </p:sp>
      <p:sp>
        <p:nvSpPr>
          <p:cNvPr id="2" name="Rectangle 1">
            <a:extLst>
              <a:ext uri="{FF2B5EF4-FFF2-40B4-BE49-F238E27FC236}">
                <a16:creationId xmlns:a16="http://schemas.microsoft.com/office/drawing/2014/main" id="{34DB787A-2E91-D655-8450-95957CBACB76}"/>
              </a:ext>
            </a:extLst>
          </p:cNvPr>
          <p:cNvSpPr/>
          <p:nvPr/>
        </p:nvSpPr>
        <p:spPr>
          <a:xfrm>
            <a:off x="1712135" y="3709676"/>
            <a:ext cx="6039987" cy="2646878"/>
          </a:xfrm>
          <a:prstGeom prst="rect">
            <a:avLst/>
          </a:prstGeom>
          <a:noFill/>
        </p:spPr>
        <p:txBody>
          <a:bodyPr wrap="none" lIns="91440" tIns="45720" rIns="91440" bIns="45720">
            <a:spAutoFit/>
          </a:bodyPr>
          <a:lstStyle/>
          <a:p>
            <a:pPr algn="ctr"/>
            <a:r>
              <a:rPr lang="en-US" sz="16600" b="1" spc="50" dirty="0">
                <a:ln w="9525" cmpd="sng">
                  <a:solidFill>
                    <a:schemeClr val="accent1"/>
                  </a:solidFill>
                  <a:prstDash val="solid"/>
                </a:ln>
                <a:solidFill>
                  <a:srgbClr val="FFFF00"/>
                </a:solidFill>
                <a:effectLst>
                  <a:glow rad="38100">
                    <a:schemeClr val="accent1">
                      <a:alpha val="40000"/>
                    </a:schemeClr>
                  </a:glow>
                </a:effectLst>
              </a:rPr>
              <a:t>FAITH</a:t>
            </a:r>
            <a:endParaRPr lang="en-US" sz="16600" b="1" cap="none" spc="50" dirty="0">
              <a:ln w="9525" cmpd="sng">
                <a:solidFill>
                  <a:schemeClr val="accent1"/>
                </a:solidFill>
                <a:prstDash val="solid"/>
              </a:ln>
              <a:solidFill>
                <a:srgbClr val="FFFF00"/>
              </a:solidFill>
              <a:effectLst>
                <a:glow rad="38100">
                  <a:schemeClr val="accent1">
                    <a:alpha val="40000"/>
                  </a:schemeClr>
                </a:glow>
              </a:effectLst>
            </a:endParaRPr>
          </a:p>
        </p:txBody>
      </p:sp>
    </p:spTree>
    <p:extLst>
      <p:ext uri="{BB962C8B-B14F-4D97-AF65-F5344CB8AC3E}">
        <p14:creationId xmlns:p14="http://schemas.microsoft.com/office/powerpoint/2010/main" val="2606912947"/>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86697" y="2920179"/>
            <a:ext cx="8185356" cy="4159045"/>
          </a:xfrm>
        </p:spPr>
        <p:txBody>
          <a:bodyPr>
            <a:normAutofit/>
          </a:bodyPr>
          <a:lstStyle/>
          <a:p>
            <a:r>
              <a:rPr lang="en-US" sz="3600" dirty="0"/>
              <a:t>6 But without faith it is impossible to please Him, for he who comes to God must believe that He is, and that He is a rewarder of those who diligently seek Him.</a:t>
            </a:r>
          </a:p>
          <a:p>
            <a:pPr algn="r"/>
            <a:r>
              <a:rPr lang="en-US" sz="3200" dirty="0"/>
              <a:t>Hebrews 11:6</a:t>
            </a:r>
          </a:p>
        </p:txBody>
      </p:sp>
    </p:spTree>
    <p:extLst>
      <p:ext uri="{BB962C8B-B14F-4D97-AF65-F5344CB8AC3E}">
        <p14:creationId xmlns:p14="http://schemas.microsoft.com/office/powerpoint/2010/main" val="38772539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65471" y="4247536"/>
            <a:ext cx="8745794" cy="2202204"/>
          </a:xfrm>
        </p:spPr>
        <p:txBody>
          <a:bodyPr>
            <a:normAutofit fontScale="92500"/>
          </a:bodyPr>
          <a:lstStyle/>
          <a:p>
            <a:r>
              <a:rPr lang="en-US" sz="4800" dirty="0"/>
              <a:t>For we walk by faith, not by sight</a:t>
            </a:r>
          </a:p>
          <a:p>
            <a:pPr algn="r"/>
            <a:r>
              <a:rPr lang="en-US" sz="4800" dirty="0"/>
              <a:t>2 Cor. 5:7</a:t>
            </a:r>
          </a:p>
        </p:txBody>
      </p:sp>
    </p:spTree>
    <p:extLst>
      <p:ext uri="{BB962C8B-B14F-4D97-AF65-F5344CB8AC3E}">
        <p14:creationId xmlns:p14="http://schemas.microsoft.com/office/powerpoint/2010/main" val="19448479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51689" y="1175155"/>
            <a:ext cx="7098179" cy="5805547"/>
          </a:xfrm>
        </p:spPr>
        <p:txBody>
          <a:bodyPr>
            <a:normAutofit/>
          </a:bodyPr>
          <a:lstStyle/>
          <a:p>
            <a:r>
              <a:rPr lang="en-US" sz="4000" dirty="0"/>
              <a:t>Are you </a:t>
            </a:r>
            <a:r>
              <a:rPr lang="en-US" sz="4000" dirty="0">
                <a:solidFill>
                  <a:srgbClr val="FFFF00"/>
                </a:solidFill>
              </a:rPr>
              <a:t>connected</a:t>
            </a:r>
            <a:r>
              <a:rPr lang="en-US" sz="4000" dirty="0"/>
              <a:t> to…</a:t>
            </a:r>
          </a:p>
          <a:p>
            <a:endParaRPr lang="en-US" sz="4000" dirty="0"/>
          </a:p>
          <a:p>
            <a:endParaRPr lang="en-US" sz="4000" dirty="0"/>
          </a:p>
          <a:p>
            <a:r>
              <a:rPr lang="en-US" sz="4000" dirty="0"/>
              <a:t>Family?</a:t>
            </a:r>
          </a:p>
          <a:p>
            <a:r>
              <a:rPr lang="en-US" sz="4000" dirty="0"/>
              <a:t>Friends?</a:t>
            </a:r>
          </a:p>
          <a:p>
            <a:r>
              <a:rPr lang="en-US" sz="4000" dirty="0"/>
              <a:t>Church family?</a:t>
            </a:r>
          </a:p>
          <a:p>
            <a:r>
              <a:rPr lang="en-US" sz="4000" dirty="0"/>
              <a:t>Jesus?</a:t>
            </a:r>
          </a:p>
          <a:p>
            <a:endParaRPr lang="en-US" dirty="0"/>
          </a:p>
        </p:txBody>
      </p:sp>
    </p:spTree>
    <p:extLst>
      <p:ext uri="{BB962C8B-B14F-4D97-AF65-F5344CB8AC3E}">
        <p14:creationId xmlns:p14="http://schemas.microsoft.com/office/powerpoint/2010/main" val="302577795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 Black .thmx</Template>
  <TotalTime>1932</TotalTime>
  <Words>1003</Words>
  <Application>Microsoft Office PowerPoint</Application>
  <PresentationFormat>On-screen Show (4:3)</PresentationFormat>
  <Paragraphs>60</Paragraphs>
  <Slides>19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Cooper Black</vt:lpstr>
      <vt:lpstr>Gill Sans MT</vt:lpstr>
      <vt:lpstr>Trebuchet MS</vt:lpstr>
      <vt:lpstr>Default</vt:lpstr>
      <vt:lpstr>Parcel</vt:lpstr>
      <vt:lpstr>PowerPoint Presentation</vt:lpstr>
      <vt:lpstr>MY EYES  HAVE SEEN  YOUR GLORY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Luke 24</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kenny moorer</cp:lastModifiedBy>
  <cp:revision>25</cp:revision>
  <dcterms:created xsi:type="dcterms:W3CDTF">2014-03-26T14:03:34Z</dcterms:created>
  <dcterms:modified xsi:type="dcterms:W3CDTF">2022-07-13T21:57:17Z</dcterms:modified>
</cp:coreProperties>
</file>