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6" r:id="rId2"/>
    <p:sldId id="257" r:id="rId3"/>
    <p:sldId id="268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498C1-16F8-FE4B-B678-0D66E561297E}" type="datetimeFigureOut">
              <a:rPr lang="en-US" smtClean="0"/>
              <a:t>7/24/22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3C61D-EE49-3C43-A555-50B5CCB9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36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4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7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6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5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1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7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BD615-224A-8B4B-9892-18A0CB6EC70A}" type="datetimeFigureOut">
              <a:rPr lang="en-US" smtClean="0"/>
              <a:t>7/24/22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D842-11FA-8A4B-A01A-7C9F9545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3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Great Political Story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Overcoming Discouragement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5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Discouragement of Elijah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Elijah under that tree?</a:t>
            </a:r>
          </a:p>
          <a:p>
            <a:pPr lvl="1"/>
            <a:r>
              <a:rPr lang="en-US" dirty="0" smtClean="0"/>
              <a:t>He was discouraged</a:t>
            </a:r>
          </a:p>
          <a:p>
            <a:pPr lvl="1"/>
            <a:r>
              <a:rPr lang="en-US" dirty="0" smtClean="0"/>
              <a:t>Unrealized Expectations?</a:t>
            </a:r>
          </a:p>
          <a:p>
            <a:pPr lvl="1"/>
            <a:r>
              <a:rPr lang="en-US" dirty="0" smtClean="0"/>
              <a:t>Broken Dreams?</a:t>
            </a:r>
          </a:p>
          <a:p>
            <a:pPr lvl="1"/>
            <a:r>
              <a:rPr lang="en-US" dirty="0" smtClean="0"/>
              <a:t>Personal Failures (no better than my fathers)</a:t>
            </a:r>
          </a:p>
          <a:p>
            <a:pPr lvl="1"/>
            <a:r>
              <a:rPr lang="en-US" dirty="0" smtClean="0"/>
              <a:t>Failure of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28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Elijah Deal With Disappointment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Sought God’s Help (Prayed to God)</a:t>
            </a:r>
          </a:p>
          <a:p>
            <a:r>
              <a:rPr lang="en-US" dirty="0" smtClean="0"/>
              <a:t>He’s Still Listening to God</a:t>
            </a:r>
          </a:p>
          <a:p>
            <a:r>
              <a:rPr lang="en-US" dirty="0" smtClean="0"/>
              <a:t>He Comes to a Spiritual Place (</a:t>
            </a:r>
            <a:r>
              <a:rPr lang="en-US" dirty="0" err="1" smtClean="0"/>
              <a:t>Horeb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Things Not as Bad as They Appeared</a:t>
            </a:r>
          </a:p>
          <a:p>
            <a:r>
              <a:rPr lang="en-US" dirty="0" smtClean="0"/>
              <a:t>God Was On His Side</a:t>
            </a:r>
          </a:p>
          <a:p>
            <a:endParaRPr lang="en-US" dirty="0"/>
          </a:p>
          <a:p>
            <a:r>
              <a:rPr lang="en-US" dirty="0" smtClean="0"/>
              <a:t>“Still </a:t>
            </a:r>
            <a:r>
              <a:rPr lang="en-US" smtClean="0"/>
              <a:t>Small Voice”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3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169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980"/>
            <a:ext cx="9144000" cy="674101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1816 His family was forced out of their home. He had to do extra work to help  support them.</a:t>
            </a:r>
          </a:p>
          <a:p>
            <a:r>
              <a:rPr lang="en-US" sz="2400" dirty="0" smtClean="0"/>
              <a:t>1818 His mother died. (Lincoln was 9 years old)</a:t>
            </a:r>
          </a:p>
          <a:p>
            <a:r>
              <a:rPr lang="en-US" sz="2400" dirty="0" smtClean="0"/>
              <a:t>1831 Failed in float boat business because of unscrupulous partner.</a:t>
            </a:r>
          </a:p>
          <a:p>
            <a:r>
              <a:rPr lang="en-US" sz="2400" dirty="0" smtClean="0"/>
              <a:t>1832 Ran for state legislature - lost.</a:t>
            </a:r>
          </a:p>
          <a:p>
            <a:r>
              <a:rPr lang="en-US" sz="2400" dirty="0" smtClean="0"/>
              <a:t>l832 Also lost his job - wanted to go to law school but couldn't get in.</a:t>
            </a:r>
          </a:p>
          <a:p>
            <a:r>
              <a:rPr lang="en-US" sz="2400" dirty="0" smtClean="0"/>
              <a:t>1833 Signed a bank note with a friend to begin a business and by the end of the year he was bankrupt. He spent the next 17 years of his life paying off this debt.</a:t>
            </a:r>
          </a:p>
          <a:p>
            <a:r>
              <a:rPr lang="en-US" sz="2400" dirty="0" smtClean="0"/>
              <a:t>1835 Was engaged to be married to Ann Rutledge,  but his sweetheart died and his heart was broken.</a:t>
            </a:r>
          </a:p>
          <a:p>
            <a:r>
              <a:rPr lang="en-US" sz="2400" dirty="0" smtClean="0"/>
              <a:t>1836 Had a total nervous breakdown. </a:t>
            </a:r>
          </a:p>
          <a:p>
            <a:r>
              <a:rPr lang="en-US" sz="2400" dirty="0" smtClean="0"/>
              <a:t>1838 Sought to become speaker of the state legislature - defeated.</a:t>
            </a:r>
          </a:p>
          <a:p>
            <a:r>
              <a:rPr lang="en-US" sz="2400" dirty="0" smtClean="0"/>
              <a:t>1840 Sought to become elector - defeated.</a:t>
            </a:r>
          </a:p>
          <a:p>
            <a:r>
              <a:rPr lang="en-US" sz="2400" dirty="0" smtClean="0"/>
              <a:t>1843 Ran for Congress - lost.</a:t>
            </a:r>
          </a:p>
          <a:p>
            <a:r>
              <a:rPr lang="en-US" sz="2400" dirty="0" smtClean="0"/>
              <a:t>1846 Ran for Congress again - this time he won - went to Washington and did a good job.</a:t>
            </a:r>
          </a:p>
          <a:p>
            <a:r>
              <a:rPr lang="en-US" sz="2400" dirty="0" smtClean="0"/>
              <a:t>1848 Ran for re-election to Congress - lost.</a:t>
            </a:r>
          </a:p>
          <a:p>
            <a:r>
              <a:rPr lang="en-US" sz="2400" dirty="0" smtClean="0"/>
              <a:t>1849 Sought the job of land officer in his home state - rejected.</a:t>
            </a:r>
          </a:p>
          <a:p>
            <a:r>
              <a:rPr lang="en-US" sz="2400" dirty="0" smtClean="0"/>
              <a:t>1854 Ran for Senate of the United States - lost.</a:t>
            </a:r>
          </a:p>
          <a:p>
            <a:r>
              <a:rPr lang="en-US" sz="2400" dirty="0" smtClean="0"/>
              <a:t>1856 Sought the Vice-Presidential nomination at his party's national convention - get less than 100 votes.</a:t>
            </a:r>
          </a:p>
          <a:p>
            <a:r>
              <a:rPr lang="en-US" sz="2400" dirty="0" smtClean="0"/>
              <a:t>1858 Ran for U.S. Senate again - again he lost.</a:t>
            </a:r>
          </a:p>
        </p:txBody>
      </p:sp>
    </p:spTree>
    <p:extLst>
      <p:ext uri="{BB962C8B-B14F-4D97-AF65-F5344CB8AC3E}">
        <p14:creationId xmlns:p14="http://schemas.microsoft.com/office/powerpoint/2010/main" val="230228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7193"/>
            <a:ext cx="7772400" cy="2163257"/>
          </a:xfrm>
        </p:spPr>
        <p:txBody>
          <a:bodyPr/>
          <a:lstStyle/>
          <a:p>
            <a:r>
              <a:rPr lang="en-US" b="1" dirty="0" smtClean="0"/>
              <a:t>The Man Who Failed So Often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Became 16</a:t>
            </a:r>
            <a:r>
              <a:rPr lang="en-US" b="1" baseline="30000" dirty="0" smtClean="0">
                <a:solidFill>
                  <a:srgbClr val="000000"/>
                </a:solidFill>
              </a:rPr>
              <a:t>th</a:t>
            </a:r>
            <a:r>
              <a:rPr lang="en-US" b="1" dirty="0" smtClean="0">
                <a:solidFill>
                  <a:srgbClr val="000000"/>
                </a:solidFill>
              </a:rPr>
              <a:t> President of the United States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4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692"/>
            <a:ext cx="8229600" cy="1052827"/>
          </a:xfrm>
        </p:spPr>
        <p:txBody>
          <a:bodyPr>
            <a:normAutofit/>
          </a:bodyPr>
          <a:lstStyle/>
          <a:p>
            <a:r>
              <a:rPr lang="en-US" dirty="0" smtClean="0"/>
              <a:t>Lincoln Memorial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>
          <a:xfrm>
            <a:off x="306819" y="919136"/>
            <a:ext cx="8379981" cy="5514810"/>
          </a:xfrm>
        </p:spPr>
      </p:pic>
    </p:spTree>
    <p:extLst>
      <p:ext uri="{BB962C8B-B14F-4D97-AF65-F5344CB8AC3E}">
        <p14:creationId xmlns:p14="http://schemas.microsoft.com/office/powerpoint/2010/main" val="10684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692"/>
            <a:ext cx="8229600" cy="6851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Dealing With Discouragement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9673"/>
            <a:ext cx="8229600" cy="5431251"/>
          </a:xfrm>
        </p:spPr>
        <p:txBody>
          <a:bodyPr/>
          <a:lstStyle/>
          <a:p>
            <a:r>
              <a:rPr lang="en-US" dirty="0" smtClean="0"/>
              <a:t>An unavoidable truth of life – discouragement comes to all people.</a:t>
            </a:r>
          </a:p>
          <a:p>
            <a:pPr lvl="1"/>
            <a:r>
              <a:rPr lang="en-US" dirty="0" smtClean="0"/>
              <a:t>Unrealized Expectations</a:t>
            </a:r>
          </a:p>
          <a:p>
            <a:pPr lvl="1"/>
            <a:r>
              <a:rPr lang="en-US" dirty="0" smtClean="0"/>
              <a:t>Broken Dreams and Promises</a:t>
            </a:r>
          </a:p>
          <a:p>
            <a:pPr lvl="1"/>
            <a:r>
              <a:rPr lang="en-US" dirty="0" smtClean="0"/>
              <a:t>Unforeseen and Uncontrollable Events</a:t>
            </a:r>
          </a:p>
          <a:p>
            <a:pPr lvl="1"/>
            <a:r>
              <a:rPr lang="en-US" dirty="0" smtClean="0"/>
              <a:t>Personal Disappointments and Failures</a:t>
            </a:r>
          </a:p>
          <a:p>
            <a:pPr lvl="1"/>
            <a:r>
              <a:rPr lang="en-US" dirty="0" smtClean="0"/>
              <a:t>Sorrows and Pain Inflicted By Others</a:t>
            </a:r>
          </a:p>
        </p:txBody>
      </p:sp>
    </p:spTree>
    <p:extLst>
      <p:ext uri="{BB962C8B-B14F-4D97-AF65-F5344CB8AC3E}">
        <p14:creationId xmlns:p14="http://schemas.microsoft.com/office/powerpoint/2010/main" val="349574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2693"/>
          </a:xfrm>
        </p:spPr>
        <p:txBody>
          <a:bodyPr/>
          <a:lstStyle/>
          <a:p>
            <a:r>
              <a:rPr lang="en-US" dirty="0" smtClean="0"/>
              <a:t>Discouragement Is Not A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385"/>
            <a:ext cx="8229600" cy="5498097"/>
          </a:xfrm>
        </p:spPr>
        <p:txBody>
          <a:bodyPr/>
          <a:lstStyle/>
          <a:p>
            <a:r>
              <a:rPr lang="en-US" dirty="0" smtClean="0"/>
              <a:t>Job Was Discouraged</a:t>
            </a:r>
          </a:p>
          <a:p>
            <a:pPr lvl="1"/>
            <a:r>
              <a:rPr lang="en-US" dirty="0" smtClean="0"/>
              <a:t>…now trouble comes to you and you are discouraged; it strikes you and you are dismayed</a:t>
            </a:r>
          </a:p>
          <a:p>
            <a:r>
              <a:rPr lang="en-US" dirty="0" smtClean="0"/>
              <a:t>Jesus Faced Discouragement</a:t>
            </a:r>
          </a:p>
          <a:p>
            <a:pPr lvl="1"/>
            <a:r>
              <a:rPr lang="en-US" dirty="0" smtClean="0"/>
              <a:t>Heb. 4:14-16 – Tempted in all points as we are.</a:t>
            </a:r>
          </a:p>
          <a:p>
            <a:pPr lvl="1"/>
            <a:r>
              <a:rPr lang="en-US" dirty="0" err="1" smtClean="0"/>
              <a:t>Lk</a:t>
            </a:r>
            <a:r>
              <a:rPr lang="en-US" dirty="0" smtClean="0"/>
              <a:t>. 9:40-41 - …O faithless and perverse generation how </a:t>
            </a:r>
            <a:r>
              <a:rPr lang="en-US" i="1" dirty="0" smtClean="0"/>
              <a:t>long shall I be with you and bear with you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Lk</a:t>
            </a:r>
            <a:r>
              <a:rPr lang="en-US" dirty="0" smtClean="0"/>
              <a:t>. 19:41-44 - …And He drew near, He saw the city and he wept over it…</a:t>
            </a:r>
          </a:p>
          <a:p>
            <a:pPr lvl="1"/>
            <a:r>
              <a:rPr lang="en-US" dirty="0" smtClean="0"/>
              <a:t>Mt. 27:46 - …My God, My God why have you forsaken me…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6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Discouragement Is Not A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Apostle Paul at Corinth – Acts 18</a:t>
            </a:r>
          </a:p>
          <a:p>
            <a:endParaRPr lang="en-US" dirty="0"/>
          </a:p>
          <a:p>
            <a:r>
              <a:rPr lang="en-US" dirty="0" smtClean="0"/>
              <a:t>David at </a:t>
            </a:r>
            <a:r>
              <a:rPr lang="en-US" dirty="0" err="1" smtClean="0"/>
              <a:t>Ziklag</a:t>
            </a:r>
            <a:r>
              <a:rPr lang="en-US" dirty="0" smtClean="0"/>
              <a:t> – 1 Samuel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4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48269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Not Being Discouraged</a:t>
            </a:r>
            <a:br>
              <a:rPr lang="en-US" b="1" dirty="0" smtClean="0"/>
            </a:br>
            <a:r>
              <a:rPr lang="en-US" b="1" dirty="0" smtClean="0"/>
              <a:t>How Do We Respond To Discouragement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88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Discouragement of Elijah (1 Kings 19:4-10)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500"/>
            <a:ext cx="8229600" cy="52140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Context – 1 Kings 18</a:t>
            </a:r>
          </a:p>
          <a:p>
            <a:r>
              <a:rPr lang="en-US" dirty="0" smtClean="0"/>
              <a:t>Elijah was a prophet in the Northern Kingdom of Israel during an evil time.</a:t>
            </a:r>
          </a:p>
          <a:p>
            <a:r>
              <a:rPr lang="en-US" dirty="0" smtClean="0"/>
              <a:t>Reign of King Ahab and Jezebel</a:t>
            </a:r>
          </a:p>
          <a:p>
            <a:r>
              <a:rPr lang="en-US" dirty="0" smtClean="0"/>
              <a:t>Challenged the false prophets of </a:t>
            </a:r>
            <a:r>
              <a:rPr lang="en-US" dirty="0" err="1" smtClean="0"/>
              <a:t>baal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Appeared to have a great victory at Mt. Carmel but for him he saw it as set back and a death penalty</a:t>
            </a:r>
          </a:p>
          <a:p>
            <a:r>
              <a:rPr lang="en-US" dirty="0" smtClean="0"/>
              <a:t>A day later he’s setting under a broom tree in the wilderness asking God to take his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45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601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Great Political Story </vt:lpstr>
      <vt:lpstr>PowerPoint Presentation</vt:lpstr>
      <vt:lpstr>The Man Who Failed So Often</vt:lpstr>
      <vt:lpstr>Lincoln Memorial</vt:lpstr>
      <vt:lpstr>Dealing With Discouragement</vt:lpstr>
      <vt:lpstr>Discouragement Is Not A Sin</vt:lpstr>
      <vt:lpstr>Discouragement Is Not A Sin</vt:lpstr>
      <vt:lpstr>It’s Not Being Discouraged How Do We Respond To Discouragement</vt:lpstr>
      <vt:lpstr>Discouragement of Elijah (1 Kings 19:4-10)</vt:lpstr>
      <vt:lpstr>Discouragement of Elijah </vt:lpstr>
      <vt:lpstr>How Did Elijah Deal With Disappointment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Harbin</dc:creator>
  <cp:lastModifiedBy>Kimberly Harbin</cp:lastModifiedBy>
  <cp:revision>6</cp:revision>
  <cp:lastPrinted>2022-07-24T13:40:07Z</cp:lastPrinted>
  <dcterms:created xsi:type="dcterms:W3CDTF">2022-07-24T12:16:22Z</dcterms:created>
  <dcterms:modified xsi:type="dcterms:W3CDTF">2022-07-24T13:41:17Z</dcterms:modified>
</cp:coreProperties>
</file>