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28D634-C9DC-417A-A9D5-FC267AEF59AC}" type="datetimeFigureOut">
              <a:rPr lang="en-US" smtClean="0"/>
              <a:t>7/16/2022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58A9FD-D1ED-4FAE-9CCA-279B4E93614B}" type="slidenum">
              <a:rPr lang="en-US" smtClean="0"/>
              <a:t>‹#›</a:t>
            </a:fld>
            <a:endParaRPr lang="en-US"/>
          </a:p>
        </p:txBody>
      </p:sp>
    </p:spTree>
    <p:extLst>
      <p:ext uri="{BB962C8B-B14F-4D97-AF65-F5344CB8AC3E}">
        <p14:creationId xmlns:p14="http://schemas.microsoft.com/office/powerpoint/2010/main" val="1672663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51BE99-FA92-406E-AB85-EA1709B25DC7}" type="slidenum">
              <a:rPr lang="en-US" smtClean="0"/>
              <a:pPr/>
              <a:t>8</a:t>
            </a:fld>
            <a:endParaRPr lang="en-US" dirty="0"/>
          </a:p>
        </p:txBody>
      </p:sp>
    </p:spTree>
    <p:extLst>
      <p:ext uri="{BB962C8B-B14F-4D97-AF65-F5344CB8AC3E}">
        <p14:creationId xmlns:p14="http://schemas.microsoft.com/office/powerpoint/2010/main" val="2917616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8B87A-B15D-483B-B5AE-BFF14ED1D3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6D37CB-7630-4578-A00C-AFC4A5FB05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25F453-9DF2-4087-9E7D-E44B9B061834}"/>
              </a:ext>
            </a:extLst>
          </p:cNvPr>
          <p:cNvSpPr>
            <a:spLocks noGrp="1"/>
          </p:cNvSpPr>
          <p:nvPr>
            <p:ph type="dt" sz="half" idx="10"/>
          </p:nvPr>
        </p:nvSpPr>
        <p:spPr/>
        <p:txBody>
          <a:bodyPr/>
          <a:lstStyle/>
          <a:p>
            <a:fld id="{723306F3-7369-4B89-A911-D8638F3FF3DC}" type="datetimeFigureOut">
              <a:rPr lang="en-US" smtClean="0"/>
              <a:t>7/16/2022</a:t>
            </a:fld>
            <a:endParaRPr lang="en-US"/>
          </a:p>
        </p:txBody>
      </p:sp>
      <p:sp>
        <p:nvSpPr>
          <p:cNvPr id="5" name="Footer Placeholder 4">
            <a:extLst>
              <a:ext uri="{FF2B5EF4-FFF2-40B4-BE49-F238E27FC236}">
                <a16:creationId xmlns:a16="http://schemas.microsoft.com/office/drawing/2014/main" id="{89976AC0-5010-40DB-A7F3-CA2F539E55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9BAD82-EA6D-4B1E-B1AE-313179BA24FA}"/>
              </a:ext>
            </a:extLst>
          </p:cNvPr>
          <p:cNvSpPr>
            <a:spLocks noGrp="1"/>
          </p:cNvSpPr>
          <p:nvPr>
            <p:ph type="sldNum" sz="quarter" idx="12"/>
          </p:nvPr>
        </p:nvSpPr>
        <p:spPr/>
        <p:txBody>
          <a:bodyPr/>
          <a:lstStyle/>
          <a:p>
            <a:fld id="{8CA210F5-2C77-446C-88B8-D648B09BC043}" type="slidenum">
              <a:rPr lang="en-US" smtClean="0"/>
              <a:t>‹#›</a:t>
            </a:fld>
            <a:endParaRPr lang="en-US"/>
          </a:p>
        </p:txBody>
      </p:sp>
    </p:spTree>
    <p:extLst>
      <p:ext uri="{BB962C8B-B14F-4D97-AF65-F5344CB8AC3E}">
        <p14:creationId xmlns:p14="http://schemas.microsoft.com/office/powerpoint/2010/main" val="382226205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03376-3FBA-4A15-AC74-001E7E9370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AB987B-680A-413A-B6B7-729AD6D652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D2FF5F-A201-4887-87AC-33E1961DA94C}"/>
              </a:ext>
            </a:extLst>
          </p:cNvPr>
          <p:cNvSpPr>
            <a:spLocks noGrp="1"/>
          </p:cNvSpPr>
          <p:nvPr>
            <p:ph type="dt" sz="half" idx="10"/>
          </p:nvPr>
        </p:nvSpPr>
        <p:spPr/>
        <p:txBody>
          <a:bodyPr/>
          <a:lstStyle/>
          <a:p>
            <a:fld id="{723306F3-7369-4B89-A911-D8638F3FF3DC}" type="datetimeFigureOut">
              <a:rPr lang="en-US" smtClean="0"/>
              <a:t>7/16/2022</a:t>
            </a:fld>
            <a:endParaRPr lang="en-US"/>
          </a:p>
        </p:txBody>
      </p:sp>
      <p:sp>
        <p:nvSpPr>
          <p:cNvPr id="5" name="Footer Placeholder 4">
            <a:extLst>
              <a:ext uri="{FF2B5EF4-FFF2-40B4-BE49-F238E27FC236}">
                <a16:creationId xmlns:a16="http://schemas.microsoft.com/office/drawing/2014/main" id="{F61FD825-2514-4A0D-BBA0-E3F85C8864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E15B90-ED4A-438B-9FCC-8DE21F7919FA}"/>
              </a:ext>
            </a:extLst>
          </p:cNvPr>
          <p:cNvSpPr>
            <a:spLocks noGrp="1"/>
          </p:cNvSpPr>
          <p:nvPr>
            <p:ph type="sldNum" sz="quarter" idx="12"/>
          </p:nvPr>
        </p:nvSpPr>
        <p:spPr/>
        <p:txBody>
          <a:bodyPr/>
          <a:lstStyle/>
          <a:p>
            <a:fld id="{8CA210F5-2C77-446C-88B8-D648B09BC043}" type="slidenum">
              <a:rPr lang="en-US" smtClean="0"/>
              <a:t>‹#›</a:t>
            </a:fld>
            <a:endParaRPr lang="en-US"/>
          </a:p>
        </p:txBody>
      </p:sp>
    </p:spTree>
    <p:extLst>
      <p:ext uri="{BB962C8B-B14F-4D97-AF65-F5344CB8AC3E}">
        <p14:creationId xmlns:p14="http://schemas.microsoft.com/office/powerpoint/2010/main" val="162178703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62F596-747B-41CE-87E1-70B6F3D19E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F1DB91-9D82-442B-8592-7E9185B7FD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490D2-0917-4F20-9BC3-6E347EDFFBFB}"/>
              </a:ext>
            </a:extLst>
          </p:cNvPr>
          <p:cNvSpPr>
            <a:spLocks noGrp="1"/>
          </p:cNvSpPr>
          <p:nvPr>
            <p:ph type="dt" sz="half" idx="10"/>
          </p:nvPr>
        </p:nvSpPr>
        <p:spPr/>
        <p:txBody>
          <a:bodyPr/>
          <a:lstStyle/>
          <a:p>
            <a:fld id="{723306F3-7369-4B89-A911-D8638F3FF3DC}" type="datetimeFigureOut">
              <a:rPr lang="en-US" smtClean="0"/>
              <a:t>7/16/2022</a:t>
            </a:fld>
            <a:endParaRPr lang="en-US"/>
          </a:p>
        </p:txBody>
      </p:sp>
      <p:sp>
        <p:nvSpPr>
          <p:cNvPr id="5" name="Footer Placeholder 4">
            <a:extLst>
              <a:ext uri="{FF2B5EF4-FFF2-40B4-BE49-F238E27FC236}">
                <a16:creationId xmlns:a16="http://schemas.microsoft.com/office/drawing/2014/main" id="{55CD03BA-3E22-49E4-B5C5-7344441708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DBBDA8-4717-4931-9889-A1FDA0BAF731}"/>
              </a:ext>
            </a:extLst>
          </p:cNvPr>
          <p:cNvSpPr>
            <a:spLocks noGrp="1"/>
          </p:cNvSpPr>
          <p:nvPr>
            <p:ph type="sldNum" sz="quarter" idx="12"/>
          </p:nvPr>
        </p:nvSpPr>
        <p:spPr/>
        <p:txBody>
          <a:bodyPr/>
          <a:lstStyle/>
          <a:p>
            <a:fld id="{8CA210F5-2C77-446C-88B8-D648B09BC043}" type="slidenum">
              <a:rPr lang="en-US" smtClean="0"/>
              <a:t>‹#›</a:t>
            </a:fld>
            <a:endParaRPr lang="en-US"/>
          </a:p>
        </p:txBody>
      </p:sp>
    </p:spTree>
    <p:extLst>
      <p:ext uri="{BB962C8B-B14F-4D97-AF65-F5344CB8AC3E}">
        <p14:creationId xmlns:p14="http://schemas.microsoft.com/office/powerpoint/2010/main" val="76792748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639FF-9950-4E9F-B9CC-E399596778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15310E-693F-43F4-883B-A58039B2D0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BAC1FE-5CBC-4F13-A33F-F5C6E7CB8BB6}"/>
              </a:ext>
            </a:extLst>
          </p:cNvPr>
          <p:cNvSpPr>
            <a:spLocks noGrp="1"/>
          </p:cNvSpPr>
          <p:nvPr>
            <p:ph type="dt" sz="half" idx="10"/>
          </p:nvPr>
        </p:nvSpPr>
        <p:spPr/>
        <p:txBody>
          <a:bodyPr/>
          <a:lstStyle/>
          <a:p>
            <a:fld id="{723306F3-7369-4B89-A911-D8638F3FF3DC}" type="datetimeFigureOut">
              <a:rPr lang="en-US" smtClean="0"/>
              <a:t>7/16/2022</a:t>
            </a:fld>
            <a:endParaRPr lang="en-US"/>
          </a:p>
        </p:txBody>
      </p:sp>
      <p:sp>
        <p:nvSpPr>
          <p:cNvPr id="5" name="Footer Placeholder 4">
            <a:extLst>
              <a:ext uri="{FF2B5EF4-FFF2-40B4-BE49-F238E27FC236}">
                <a16:creationId xmlns:a16="http://schemas.microsoft.com/office/drawing/2014/main" id="{84932F24-261C-4A82-A06C-9895BED37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23A0A-02CD-4CAA-AFE8-D327C68B92EB}"/>
              </a:ext>
            </a:extLst>
          </p:cNvPr>
          <p:cNvSpPr>
            <a:spLocks noGrp="1"/>
          </p:cNvSpPr>
          <p:nvPr>
            <p:ph type="sldNum" sz="quarter" idx="12"/>
          </p:nvPr>
        </p:nvSpPr>
        <p:spPr/>
        <p:txBody>
          <a:bodyPr/>
          <a:lstStyle/>
          <a:p>
            <a:fld id="{8CA210F5-2C77-446C-88B8-D648B09BC043}" type="slidenum">
              <a:rPr lang="en-US" smtClean="0"/>
              <a:t>‹#›</a:t>
            </a:fld>
            <a:endParaRPr lang="en-US"/>
          </a:p>
        </p:txBody>
      </p:sp>
    </p:spTree>
    <p:extLst>
      <p:ext uri="{BB962C8B-B14F-4D97-AF65-F5344CB8AC3E}">
        <p14:creationId xmlns:p14="http://schemas.microsoft.com/office/powerpoint/2010/main" val="336794522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EA292-D7B3-4730-BD31-C12541660A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05A038-D73C-41DC-A974-94D78652A9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FD43B0-8E40-4ADF-BB4E-4B401B2B6B43}"/>
              </a:ext>
            </a:extLst>
          </p:cNvPr>
          <p:cNvSpPr>
            <a:spLocks noGrp="1"/>
          </p:cNvSpPr>
          <p:nvPr>
            <p:ph type="dt" sz="half" idx="10"/>
          </p:nvPr>
        </p:nvSpPr>
        <p:spPr/>
        <p:txBody>
          <a:bodyPr/>
          <a:lstStyle/>
          <a:p>
            <a:fld id="{723306F3-7369-4B89-A911-D8638F3FF3DC}" type="datetimeFigureOut">
              <a:rPr lang="en-US" smtClean="0"/>
              <a:t>7/16/2022</a:t>
            </a:fld>
            <a:endParaRPr lang="en-US"/>
          </a:p>
        </p:txBody>
      </p:sp>
      <p:sp>
        <p:nvSpPr>
          <p:cNvPr id="5" name="Footer Placeholder 4">
            <a:extLst>
              <a:ext uri="{FF2B5EF4-FFF2-40B4-BE49-F238E27FC236}">
                <a16:creationId xmlns:a16="http://schemas.microsoft.com/office/drawing/2014/main" id="{A2780F6B-B64D-45B7-8D74-CE9C636DCF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2E0A3C-37B9-42C2-851B-088AC68E6F28}"/>
              </a:ext>
            </a:extLst>
          </p:cNvPr>
          <p:cNvSpPr>
            <a:spLocks noGrp="1"/>
          </p:cNvSpPr>
          <p:nvPr>
            <p:ph type="sldNum" sz="quarter" idx="12"/>
          </p:nvPr>
        </p:nvSpPr>
        <p:spPr/>
        <p:txBody>
          <a:bodyPr/>
          <a:lstStyle/>
          <a:p>
            <a:fld id="{8CA210F5-2C77-446C-88B8-D648B09BC043}" type="slidenum">
              <a:rPr lang="en-US" smtClean="0"/>
              <a:t>‹#›</a:t>
            </a:fld>
            <a:endParaRPr lang="en-US"/>
          </a:p>
        </p:txBody>
      </p:sp>
    </p:spTree>
    <p:extLst>
      <p:ext uri="{BB962C8B-B14F-4D97-AF65-F5344CB8AC3E}">
        <p14:creationId xmlns:p14="http://schemas.microsoft.com/office/powerpoint/2010/main" val="278101051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8D36-CF1A-4D67-9186-D137D0E258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75319-9EDC-4C46-A172-702FAFC554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D44683-2EE7-4244-AFCE-8D6FBF97E8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7B12E7-5BC7-4797-BA32-56AFAFA81C27}"/>
              </a:ext>
            </a:extLst>
          </p:cNvPr>
          <p:cNvSpPr>
            <a:spLocks noGrp="1"/>
          </p:cNvSpPr>
          <p:nvPr>
            <p:ph type="dt" sz="half" idx="10"/>
          </p:nvPr>
        </p:nvSpPr>
        <p:spPr/>
        <p:txBody>
          <a:bodyPr/>
          <a:lstStyle/>
          <a:p>
            <a:fld id="{723306F3-7369-4B89-A911-D8638F3FF3DC}" type="datetimeFigureOut">
              <a:rPr lang="en-US" smtClean="0"/>
              <a:t>7/16/2022</a:t>
            </a:fld>
            <a:endParaRPr lang="en-US"/>
          </a:p>
        </p:txBody>
      </p:sp>
      <p:sp>
        <p:nvSpPr>
          <p:cNvPr id="6" name="Footer Placeholder 5">
            <a:extLst>
              <a:ext uri="{FF2B5EF4-FFF2-40B4-BE49-F238E27FC236}">
                <a16:creationId xmlns:a16="http://schemas.microsoft.com/office/drawing/2014/main" id="{3167CABD-48D4-4F46-914B-29AD239AB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0FEF19-16B2-4655-8CFD-19B45193A2CE}"/>
              </a:ext>
            </a:extLst>
          </p:cNvPr>
          <p:cNvSpPr>
            <a:spLocks noGrp="1"/>
          </p:cNvSpPr>
          <p:nvPr>
            <p:ph type="sldNum" sz="quarter" idx="12"/>
          </p:nvPr>
        </p:nvSpPr>
        <p:spPr/>
        <p:txBody>
          <a:bodyPr/>
          <a:lstStyle/>
          <a:p>
            <a:fld id="{8CA210F5-2C77-446C-88B8-D648B09BC043}" type="slidenum">
              <a:rPr lang="en-US" smtClean="0"/>
              <a:t>‹#›</a:t>
            </a:fld>
            <a:endParaRPr lang="en-US"/>
          </a:p>
        </p:txBody>
      </p:sp>
    </p:spTree>
    <p:extLst>
      <p:ext uri="{BB962C8B-B14F-4D97-AF65-F5344CB8AC3E}">
        <p14:creationId xmlns:p14="http://schemas.microsoft.com/office/powerpoint/2010/main" val="324491606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F6788-6C8B-4484-85E5-B312F5B48E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DD503C-BC00-4B83-878B-7E5CEBF573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527D22-7775-461C-8101-C7D9907487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C82E7D-3417-4673-B888-47A14B4447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4E5934-EA4F-42B1-9D1B-F0620444BF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24AA67-FEE7-4F83-89AB-A80E7C463CD0}"/>
              </a:ext>
            </a:extLst>
          </p:cNvPr>
          <p:cNvSpPr>
            <a:spLocks noGrp="1"/>
          </p:cNvSpPr>
          <p:nvPr>
            <p:ph type="dt" sz="half" idx="10"/>
          </p:nvPr>
        </p:nvSpPr>
        <p:spPr/>
        <p:txBody>
          <a:bodyPr/>
          <a:lstStyle/>
          <a:p>
            <a:fld id="{723306F3-7369-4B89-A911-D8638F3FF3DC}" type="datetimeFigureOut">
              <a:rPr lang="en-US" smtClean="0"/>
              <a:t>7/16/2022</a:t>
            </a:fld>
            <a:endParaRPr lang="en-US"/>
          </a:p>
        </p:txBody>
      </p:sp>
      <p:sp>
        <p:nvSpPr>
          <p:cNvPr id="8" name="Footer Placeholder 7">
            <a:extLst>
              <a:ext uri="{FF2B5EF4-FFF2-40B4-BE49-F238E27FC236}">
                <a16:creationId xmlns:a16="http://schemas.microsoft.com/office/drawing/2014/main" id="{FC205F70-94EC-4A5A-B9A2-36FD2B54FD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91DD37-36DA-4007-A196-744D1D2221C0}"/>
              </a:ext>
            </a:extLst>
          </p:cNvPr>
          <p:cNvSpPr>
            <a:spLocks noGrp="1"/>
          </p:cNvSpPr>
          <p:nvPr>
            <p:ph type="sldNum" sz="quarter" idx="12"/>
          </p:nvPr>
        </p:nvSpPr>
        <p:spPr/>
        <p:txBody>
          <a:bodyPr/>
          <a:lstStyle/>
          <a:p>
            <a:fld id="{8CA210F5-2C77-446C-88B8-D648B09BC043}" type="slidenum">
              <a:rPr lang="en-US" smtClean="0"/>
              <a:t>‹#›</a:t>
            </a:fld>
            <a:endParaRPr lang="en-US"/>
          </a:p>
        </p:txBody>
      </p:sp>
    </p:spTree>
    <p:extLst>
      <p:ext uri="{BB962C8B-B14F-4D97-AF65-F5344CB8AC3E}">
        <p14:creationId xmlns:p14="http://schemas.microsoft.com/office/powerpoint/2010/main" val="40278175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A134-04E2-4AA4-8468-8F338E69D6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7F0A83-E81B-429A-90F2-C539B3A03E3F}"/>
              </a:ext>
            </a:extLst>
          </p:cNvPr>
          <p:cNvSpPr>
            <a:spLocks noGrp="1"/>
          </p:cNvSpPr>
          <p:nvPr>
            <p:ph type="dt" sz="half" idx="10"/>
          </p:nvPr>
        </p:nvSpPr>
        <p:spPr/>
        <p:txBody>
          <a:bodyPr/>
          <a:lstStyle/>
          <a:p>
            <a:fld id="{723306F3-7369-4B89-A911-D8638F3FF3DC}" type="datetimeFigureOut">
              <a:rPr lang="en-US" smtClean="0"/>
              <a:t>7/16/2022</a:t>
            </a:fld>
            <a:endParaRPr lang="en-US"/>
          </a:p>
        </p:txBody>
      </p:sp>
      <p:sp>
        <p:nvSpPr>
          <p:cNvPr id="4" name="Footer Placeholder 3">
            <a:extLst>
              <a:ext uri="{FF2B5EF4-FFF2-40B4-BE49-F238E27FC236}">
                <a16:creationId xmlns:a16="http://schemas.microsoft.com/office/drawing/2014/main" id="{EE9C0595-B260-42E2-BE55-C67741BBF1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31CB2-4098-41D2-9122-CF93DA4585E1}"/>
              </a:ext>
            </a:extLst>
          </p:cNvPr>
          <p:cNvSpPr>
            <a:spLocks noGrp="1"/>
          </p:cNvSpPr>
          <p:nvPr>
            <p:ph type="sldNum" sz="quarter" idx="12"/>
          </p:nvPr>
        </p:nvSpPr>
        <p:spPr/>
        <p:txBody>
          <a:bodyPr/>
          <a:lstStyle/>
          <a:p>
            <a:fld id="{8CA210F5-2C77-446C-88B8-D648B09BC043}" type="slidenum">
              <a:rPr lang="en-US" smtClean="0"/>
              <a:t>‹#›</a:t>
            </a:fld>
            <a:endParaRPr lang="en-US"/>
          </a:p>
        </p:txBody>
      </p:sp>
    </p:spTree>
    <p:extLst>
      <p:ext uri="{BB962C8B-B14F-4D97-AF65-F5344CB8AC3E}">
        <p14:creationId xmlns:p14="http://schemas.microsoft.com/office/powerpoint/2010/main" val="395792075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123FB5-3673-41B5-AC9B-EF29ADB16D77}"/>
              </a:ext>
            </a:extLst>
          </p:cNvPr>
          <p:cNvSpPr>
            <a:spLocks noGrp="1"/>
          </p:cNvSpPr>
          <p:nvPr>
            <p:ph type="dt" sz="half" idx="10"/>
          </p:nvPr>
        </p:nvSpPr>
        <p:spPr/>
        <p:txBody>
          <a:bodyPr/>
          <a:lstStyle/>
          <a:p>
            <a:fld id="{723306F3-7369-4B89-A911-D8638F3FF3DC}" type="datetimeFigureOut">
              <a:rPr lang="en-US" smtClean="0"/>
              <a:t>7/16/2022</a:t>
            </a:fld>
            <a:endParaRPr lang="en-US"/>
          </a:p>
        </p:txBody>
      </p:sp>
      <p:sp>
        <p:nvSpPr>
          <p:cNvPr id="3" name="Footer Placeholder 2">
            <a:extLst>
              <a:ext uri="{FF2B5EF4-FFF2-40B4-BE49-F238E27FC236}">
                <a16:creationId xmlns:a16="http://schemas.microsoft.com/office/drawing/2014/main" id="{B61137B0-7C2C-4491-9828-D132B0BD0C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213DD2-82E4-4993-A2B4-64E7A7C41C2F}"/>
              </a:ext>
            </a:extLst>
          </p:cNvPr>
          <p:cNvSpPr>
            <a:spLocks noGrp="1"/>
          </p:cNvSpPr>
          <p:nvPr>
            <p:ph type="sldNum" sz="quarter" idx="12"/>
          </p:nvPr>
        </p:nvSpPr>
        <p:spPr/>
        <p:txBody>
          <a:bodyPr/>
          <a:lstStyle/>
          <a:p>
            <a:fld id="{8CA210F5-2C77-446C-88B8-D648B09BC043}" type="slidenum">
              <a:rPr lang="en-US" smtClean="0"/>
              <a:t>‹#›</a:t>
            </a:fld>
            <a:endParaRPr lang="en-US"/>
          </a:p>
        </p:txBody>
      </p:sp>
    </p:spTree>
    <p:extLst>
      <p:ext uri="{BB962C8B-B14F-4D97-AF65-F5344CB8AC3E}">
        <p14:creationId xmlns:p14="http://schemas.microsoft.com/office/powerpoint/2010/main" val="212128676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7C65B-3DBD-4A94-85CB-2A440CDD3D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B85C27-33D1-4DC2-9EE5-7AACC44189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24C8B5-2C5C-4FB5-AC04-73E6345EF5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3AE303-32E3-47B3-BC4E-C1D610365DD4}"/>
              </a:ext>
            </a:extLst>
          </p:cNvPr>
          <p:cNvSpPr>
            <a:spLocks noGrp="1"/>
          </p:cNvSpPr>
          <p:nvPr>
            <p:ph type="dt" sz="half" idx="10"/>
          </p:nvPr>
        </p:nvSpPr>
        <p:spPr/>
        <p:txBody>
          <a:bodyPr/>
          <a:lstStyle/>
          <a:p>
            <a:fld id="{723306F3-7369-4B89-A911-D8638F3FF3DC}" type="datetimeFigureOut">
              <a:rPr lang="en-US" smtClean="0"/>
              <a:t>7/16/2022</a:t>
            </a:fld>
            <a:endParaRPr lang="en-US"/>
          </a:p>
        </p:txBody>
      </p:sp>
      <p:sp>
        <p:nvSpPr>
          <p:cNvPr id="6" name="Footer Placeholder 5">
            <a:extLst>
              <a:ext uri="{FF2B5EF4-FFF2-40B4-BE49-F238E27FC236}">
                <a16:creationId xmlns:a16="http://schemas.microsoft.com/office/drawing/2014/main" id="{1AEA001C-C7C5-4219-BE1D-B549B063C8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B2603E-7E9A-4648-BBC4-57B7DA7581FA}"/>
              </a:ext>
            </a:extLst>
          </p:cNvPr>
          <p:cNvSpPr>
            <a:spLocks noGrp="1"/>
          </p:cNvSpPr>
          <p:nvPr>
            <p:ph type="sldNum" sz="quarter" idx="12"/>
          </p:nvPr>
        </p:nvSpPr>
        <p:spPr/>
        <p:txBody>
          <a:bodyPr/>
          <a:lstStyle/>
          <a:p>
            <a:fld id="{8CA210F5-2C77-446C-88B8-D648B09BC043}" type="slidenum">
              <a:rPr lang="en-US" smtClean="0"/>
              <a:t>‹#›</a:t>
            </a:fld>
            <a:endParaRPr lang="en-US"/>
          </a:p>
        </p:txBody>
      </p:sp>
    </p:spTree>
    <p:extLst>
      <p:ext uri="{BB962C8B-B14F-4D97-AF65-F5344CB8AC3E}">
        <p14:creationId xmlns:p14="http://schemas.microsoft.com/office/powerpoint/2010/main" val="1021300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90858-D188-436D-9E32-7276C618FE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859A57-2CA1-4261-9134-AD216FA22F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144CD4-AE75-424C-B3ED-32A498520E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9339A6-0EE5-46D3-A789-2A080E149896}"/>
              </a:ext>
            </a:extLst>
          </p:cNvPr>
          <p:cNvSpPr>
            <a:spLocks noGrp="1"/>
          </p:cNvSpPr>
          <p:nvPr>
            <p:ph type="dt" sz="half" idx="10"/>
          </p:nvPr>
        </p:nvSpPr>
        <p:spPr/>
        <p:txBody>
          <a:bodyPr/>
          <a:lstStyle/>
          <a:p>
            <a:fld id="{723306F3-7369-4B89-A911-D8638F3FF3DC}" type="datetimeFigureOut">
              <a:rPr lang="en-US" smtClean="0"/>
              <a:t>7/16/2022</a:t>
            </a:fld>
            <a:endParaRPr lang="en-US"/>
          </a:p>
        </p:txBody>
      </p:sp>
      <p:sp>
        <p:nvSpPr>
          <p:cNvPr id="6" name="Footer Placeholder 5">
            <a:extLst>
              <a:ext uri="{FF2B5EF4-FFF2-40B4-BE49-F238E27FC236}">
                <a16:creationId xmlns:a16="http://schemas.microsoft.com/office/drawing/2014/main" id="{7B9ACB23-D5B9-464B-95DC-F33147E793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AFB7DF-877B-4EAF-BD21-78C3421BFD8E}"/>
              </a:ext>
            </a:extLst>
          </p:cNvPr>
          <p:cNvSpPr>
            <a:spLocks noGrp="1"/>
          </p:cNvSpPr>
          <p:nvPr>
            <p:ph type="sldNum" sz="quarter" idx="12"/>
          </p:nvPr>
        </p:nvSpPr>
        <p:spPr/>
        <p:txBody>
          <a:bodyPr/>
          <a:lstStyle/>
          <a:p>
            <a:fld id="{8CA210F5-2C77-446C-88B8-D648B09BC043}" type="slidenum">
              <a:rPr lang="en-US" smtClean="0"/>
              <a:t>‹#›</a:t>
            </a:fld>
            <a:endParaRPr lang="en-US"/>
          </a:p>
        </p:txBody>
      </p:sp>
    </p:spTree>
    <p:extLst>
      <p:ext uri="{BB962C8B-B14F-4D97-AF65-F5344CB8AC3E}">
        <p14:creationId xmlns:p14="http://schemas.microsoft.com/office/powerpoint/2010/main" val="225632787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51916D-B7DA-4F7F-B93F-3908DF01E3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C20B4B-A6F5-4456-BBC4-9C5488823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8D259-BB6C-489B-B538-CE55A97245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306F3-7369-4B89-A911-D8638F3FF3DC}" type="datetimeFigureOut">
              <a:rPr lang="en-US" smtClean="0"/>
              <a:t>7/16/2022</a:t>
            </a:fld>
            <a:endParaRPr lang="en-US"/>
          </a:p>
        </p:txBody>
      </p:sp>
      <p:sp>
        <p:nvSpPr>
          <p:cNvPr id="5" name="Footer Placeholder 4">
            <a:extLst>
              <a:ext uri="{FF2B5EF4-FFF2-40B4-BE49-F238E27FC236}">
                <a16:creationId xmlns:a16="http://schemas.microsoft.com/office/drawing/2014/main" id="{35933B92-83AC-4682-AB65-2881BF3E39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19F9D6-7523-4B23-9B20-D362C0CC71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A210F5-2C77-446C-88B8-D648B09BC043}" type="slidenum">
              <a:rPr lang="en-US" smtClean="0"/>
              <a:t>‹#›</a:t>
            </a:fld>
            <a:endParaRPr lang="en-US"/>
          </a:p>
        </p:txBody>
      </p:sp>
    </p:spTree>
    <p:extLst>
      <p:ext uri="{BB962C8B-B14F-4D97-AF65-F5344CB8AC3E}">
        <p14:creationId xmlns:p14="http://schemas.microsoft.com/office/powerpoint/2010/main" val="1390699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EE2E6-870B-47A0-8865-033BBD0522F1}"/>
              </a:ext>
            </a:extLst>
          </p:cNvPr>
          <p:cNvSpPr>
            <a:spLocks noGrp="1"/>
          </p:cNvSpPr>
          <p:nvPr>
            <p:ph type="ctrTitle"/>
          </p:nvPr>
        </p:nvSpPr>
        <p:spPr>
          <a:xfrm>
            <a:off x="1524000" y="-636104"/>
            <a:ext cx="9144000" cy="106017"/>
          </a:xfrm>
        </p:spPr>
        <p:txBody>
          <a:bodyPr>
            <a:normAutofit fontScale="90000"/>
          </a:bodyPr>
          <a:lstStyle/>
          <a:p>
            <a:endParaRPr lang="en-US" dirty="0"/>
          </a:p>
        </p:txBody>
      </p:sp>
      <p:sp>
        <p:nvSpPr>
          <p:cNvPr id="3" name="Subtitle 2">
            <a:extLst>
              <a:ext uri="{FF2B5EF4-FFF2-40B4-BE49-F238E27FC236}">
                <a16:creationId xmlns:a16="http://schemas.microsoft.com/office/drawing/2014/main" id="{8AB19268-E48D-4C7E-AB07-E3048AB02240}"/>
              </a:ext>
            </a:extLst>
          </p:cNvPr>
          <p:cNvSpPr>
            <a:spLocks noGrp="1"/>
          </p:cNvSpPr>
          <p:nvPr>
            <p:ph type="subTitle" idx="1"/>
          </p:nvPr>
        </p:nvSpPr>
        <p:spPr>
          <a:xfrm>
            <a:off x="377483" y="202197"/>
            <a:ext cx="11437034" cy="6453605"/>
          </a:xfrm>
        </p:spPr>
        <p:txBody>
          <a:bodyPr/>
          <a:lstStyle/>
          <a:p>
            <a:endParaRPr lang="en-US" dirty="0"/>
          </a:p>
          <a:p>
            <a:pPr marL="0" marR="0" algn="ctr">
              <a:lnSpc>
                <a:spcPct val="107000"/>
              </a:lnSpc>
              <a:spcBef>
                <a:spcPts val="0"/>
              </a:spcBef>
              <a:spcAft>
                <a:spcPts val="0"/>
              </a:spcAft>
            </a:pP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3200" b="1" dirty="0">
                <a:effectLst/>
                <a:latin typeface="Arial" panose="020B0604020202020204" pitchFamily="34" charset="0"/>
                <a:ea typeface="Calibri" panose="020F0502020204030204" pitchFamily="34" charset="0"/>
                <a:cs typeface="Times New Roman" panose="02020603050405020304" pitchFamily="18" charset="0"/>
              </a:rPr>
              <a:t>EXPECTATION vs. REALITY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3200" b="1" dirty="0">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3200" b="1" dirty="0">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3200" b="1" dirty="0">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3200" b="1" dirty="0">
                <a:effectLst/>
                <a:latin typeface="Arial" panose="020B0604020202020204" pitchFamily="34" charset="0"/>
                <a:ea typeface="Calibri" panose="020F0502020204030204" pitchFamily="34" charset="0"/>
                <a:cs typeface="Times New Roman" panose="02020603050405020304" pitchFamily="18" charset="0"/>
              </a:rPr>
              <a:t>(Text Passage: Luke 7:24-29)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p>
          <a:p>
            <a:endParaRPr lang="en-US" dirty="0"/>
          </a:p>
        </p:txBody>
      </p:sp>
      <p:pic>
        <p:nvPicPr>
          <p:cNvPr id="1026" name="Picture 2">
            <a:extLst>
              <a:ext uri="{FF2B5EF4-FFF2-40B4-BE49-F238E27FC236}">
                <a16:creationId xmlns:a16="http://schemas.microsoft.com/office/drawing/2014/main" id="{B579982F-1534-4830-A73E-D3830DA66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7006" y="1740310"/>
            <a:ext cx="7329950" cy="3819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55716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EE2E6-870B-47A0-8865-033BBD0522F1}"/>
              </a:ext>
            </a:extLst>
          </p:cNvPr>
          <p:cNvSpPr>
            <a:spLocks noGrp="1"/>
          </p:cNvSpPr>
          <p:nvPr>
            <p:ph type="ctrTitle"/>
          </p:nvPr>
        </p:nvSpPr>
        <p:spPr>
          <a:xfrm>
            <a:off x="1194619" y="339213"/>
            <a:ext cx="9778181" cy="973393"/>
          </a:xfrm>
        </p:spPr>
        <p:txBody>
          <a:bodyPr>
            <a:normAutofit/>
          </a:bodyPr>
          <a:lstStyle/>
          <a:p>
            <a:r>
              <a:rPr lang="en-US" sz="2800" b="1" dirty="0">
                <a:latin typeface="Arial" panose="020B0604020202020204" pitchFamily="34" charset="0"/>
                <a:cs typeface="Arial" panose="020B0604020202020204" pitchFamily="34" charset="0"/>
              </a:rPr>
              <a:t>EXPECTATION vs. REALITY</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(Text: Luke 7:24-29)</a:t>
            </a:r>
          </a:p>
        </p:txBody>
      </p:sp>
      <p:sp>
        <p:nvSpPr>
          <p:cNvPr id="3" name="Subtitle 2">
            <a:extLst>
              <a:ext uri="{FF2B5EF4-FFF2-40B4-BE49-F238E27FC236}">
                <a16:creationId xmlns:a16="http://schemas.microsoft.com/office/drawing/2014/main" id="{8AB19268-E48D-4C7E-AB07-E3048AB02240}"/>
              </a:ext>
            </a:extLst>
          </p:cNvPr>
          <p:cNvSpPr>
            <a:spLocks noGrp="1"/>
          </p:cNvSpPr>
          <p:nvPr>
            <p:ph type="subTitle" idx="1"/>
          </p:nvPr>
        </p:nvSpPr>
        <p:spPr>
          <a:xfrm>
            <a:off x="988142" y="1548581"/>
            <a:ext cx="10314038" cy="5111863"/>
          </a:xfrm>
        </p:spPr>
        <p:txBody>
          <a:bodyPr>
            <a:normAutofit fontScale="92500" lnSpcReduction="10000"/>
          </a:bodyPr>
          <a:lstStyle/>
          <a:p>
            <a:pPr marL="457200" marR="0" lvl="0" indent="-457200" algn="l">
              <a:lnSpc>
                <a:spcPct val="107000"/>
              </a:lnSpc>
              <a:spcBef>
                <a:spcPts val="0"/>
              </a:spcBef>
              <a:spcAft>
                <a:spcPts val="0"/>
              </a:spcAft>
              <a:buFont typeface="Arial" panose="020B0604020202020204" pitchFamily="34" charset="0"/>
              <a:buChar char="•"/>
            </a:pPr>
            <a:r>
              <a:rPr lang="en-US" sz="3000" u="sng" dirty="0">
                <a:effectLst/>
                <a:latin typeface="Arial" panose="020B0604020202020204" pitchFamily="34" charset="0"/>
                <a:ea typeface="Calibri" panose="020F0502020204030204" pitchFamily="34" charset="0"/>
                <a:cs typeface="Times New Roman" panose="02020603050405020304" pitchFamily="18" charset="0"/>
              </a:rPr>
              <a:t>Jesus discussed the difference between expectation and reality</a:t>
            </a:r>
            <a:r>
              <a:rPr lang="en-US" sz="3000" dirty="0">
                <a:effectLst/>
                <a:latin typeface="Arial" panose="020B0604020202020204" pitchFamily="34" charset="0"/>
                <a:ea typeface="Calibri" panose="020F0502020204030204" pitchFamily="34" charset="0"/>
                <a:cs typeface="Times New Roman" panose="02020603050405020304" pitchFamily="18" charset="0"/>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Bef>
                <a:spcPts val="0"/>
              </a:spcBef>
              <a:spcAft>
                <a:spcPts val="0"/>
              </a:spcAft>
              <a:buFont typeface="Arial" panose="020B0604020202020204" pitchFamily="34" charset="0"/>
              <a:buChar char="•"/>
            </a:pPr>
            <a:r>
              <a:rPr lang="en-US" sz="3000" dirty="0">
                <a:effectLst/>
                <a:latin typeface="Arial" panose="020B0604020202020204" pitchFamily="34" charset="0"/>
                <a:ea typeface="Calibri" panose="020F0502020204030204" pitchFamily="34" charset="0"/>
                <a:cs typeface="Times New Roman" panose="02020603050405020304" pitchFamily="18" charset="0"/>
              </a:rPr>
              <a:t>Of the times our Lord’s disciples had misconception about spiritual matters.</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Bef>
                <a:spcPts val="0"/>
              </a:spcBef>
              <a:spcAft>
                <a:spcPts val="0"/>
              </a:spcAft>
              <a:buFont typeface="Arial" panose="020B0604020202020204" pitchFamily="34" charset="0"/>
              <a:buChar char="•"/>
            </a:pPr>
            <a:r>
              <a:rPr lang="en-US" sz="3000" dirty="0">
                <a:effectLst/>
                <a:latin typeface="Arial" panose="020B0604020202020204" pitchFamily="34" charset="0"/>
                <a:ea typeface="Calibri" panose="020F0502020204030204" pitchFamily="34" charset="0"/>
                <a:cs typeface="Times New Roman" panose="02020603050405020304" pitchFamily="18" charset="0"/>
              </a:rPr>
              <a:t>Text Passage: </a:t>
            </a:r>
            <a:r>
              <a:rPr lang="en-US" sz="3000" b="1" dirty="0">
                <a:effectLst/>
                <a:latin typeface="Arial" panose="020B0604020202020204" pitchFamily="34" charset="0"/>
                <a:ea typeface="Calibri" panose="020F0502020204030204" pitchFamily="34" charset="0"/>
                <a:cs typeface="Times New Roman" panose="02020603050405020304" pitchFamily="18" charset="0"/>
              </a:rPr>
              <a:t>Luke 7:24-29. </a:t>
            </a:r>
            <a:r>
              <a:rPr lang="en-US" sz="3000" dirty="0">
                <a:effectLst/>
                <a:latin typeface="Arial" panose="020B0604020202020204" pitchFamily="34" charset="0"/>
                <a:ea typeface="Calibri" panose="020F0502020204030204" pitchFamily="34" charset="0"/>
                <a:cs typeface="Times New Roman" panose="02020603050405020304" pitchFamily="18" charset="0"/>
              </a:rPr>
              <a:t>The disciples had preconceived ideas of John the Baptizer.</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Bef>
                <a:spcPts val="0"/>
              </a:spcBef>
              <a:spcAft>
                <a:spcPts val="0"/>
              </a:spcAft>
              <a:buFont typeface="Arial" panose="020B0604020202020204" pitchFamily="34" charset="0"/>
              <a:buChar char="•"/>
            </a:pPr>
            <a:r>
              <a:rPr lang="en-US" sz="3000" dirty="0">
                <a:effectLst/>
                <a:latin typeface="Arial" panose="020B0604020202020204" pitchFamily="34" charset="0"/>
                <a:ea typeface="Calibri" panose="020F0502020204030204" pitchFamily="34" charset="0"/>
                <a:cs typeface="Times New Roman" panose="02020603050405020304" pitchFamily="18" charset="0"/>
              </a:rPr>
              <a:t>Notice misconception about rank order. (</a:t>
            </a:r>
            <a:r>
              <a:rPr lang="en-US" sz="3000" b="1" dirty="0">
                <a:effectLst/>
                <a:latin typeface="Arial" panose="020B0604020202020204" pitchFamily="34" charset="0"/>
                <a:ea typeface="Calibri" panose="020F0502020204030204" pitchFamily="34" charset="0"/>
                <a:cs typeface="Times New Roman" panose="02020603050405020304" pitchFamily="18" charset="0"/>
              </a:rPr>
              <a:t>Mark 10:35-45</a:t>
            </a:r>
            <a:r>
              <a:rPr lang="en-US" sz="3000" dirty="0">
                <a:effectLst/>
                <a:latin typeface="Arial" panose="020B0604020202020204" pitchFamily="34" charset="0"/>
                <a:ea typeface="Calibri" panose="020F0502020204030204" pitchFamily="34" charset="0"/>
                <a:cs typeface="Times New Roman" panose="02020603050405020304" pitchFamily="18" charset="0"/>
              </a:rPr>
              <a:t>)</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Bef>
                <a:spcPts val="0"/>
              </a:spcBef>
              <a:spcAft>
                <a:spcPts val="0"/>
              </a:spcAft>
              <a:buFont typeface="Arial" panose="020B0604020202020204" pitchFamily="34" charset="0"/>
              <a:buChar char="•"/>
            </a:pPr>
            <a:r>
              <a:rPr lang="en-US" sz="3000" dirty="0">
                <a:effectLst/>
                <a:latin typeface="Arial" panose="020B0604020202020204" pitchFamily="34" charset="0"/>
                <a:ea typeface="Calibri" panose="020F0502020204030204" pitchFamily="34" charset="0"/>
                <a:cs typeface="Times New Roman" panose="02020603050405020304" pitchFamily="18" charset="0"/>
              </a:rPr>
              <a:t>Nicodemus and the </a:t>
            </a:r>
            <a:r>
              <a:rPr lang="en-US" sz="3000" i="1" dirty="0">
                <a:effectLst/>
                <a:latin typeface="Arial" panose="020B0604020202020204" pitchFamily="34" charset="0"/>
                <a:ea typeface="Calibri" panose="020F0502020204030204" pitchFamily="34" charset="0"/>
                <a:cs typeface="Times New Roman" panose="02020603050405020304" pitchFamily="18" charset="0"/>
              </a:rPr>
              <a:t>“new birth.” </a:t>
            </a:r>
            <a:r>
              <a:rPr lang="en-US" sz="3000" dirty="0">
                <a:effectLst/>
                <a:latin typeface="Arial" panose="020B0604020202020204" pitchFamily="34" charset="0"/>
                <a:ea typeface="Calibri" panose="020F0502020204030204" pitchFamily="34" charset="0"/>
                <a:cs typeface="Times New Roman" panose="02020603050405020304" pitchFamily="18" charset="0"/>
              </a:rPr>
              <a:t>(</a:t>
            </a:r>
            <a:r>
              <a:rPr lang="en-US" sz="3000" b="1" dirty="0">
                <a:effectLst/>
                <a:latin typeface="Arial" panose="020B0604020202020204" pitchFamily="34" charset="0"/>
                <a:ea typeface="Calibri" panose="020F0502020204030204" pitchFamily="34" charset="0"/>
                <a:cs typeface="Times New Roman" panose="02020603050405020304" pitchFamily="18" charset="0"/>
              </a:rPr>
              <a:t>John 3:3-7</a:t>
            </a:r>
            <a:r>
              <a:rPr lang="en-US" sz="3000" dirty="0">
                <a:effectLst/>
                <a:latin typeface="Arial" panose="020B0604020202020204" pitchFamily="34" charset="0"/>
                <a:ea typeface="Calibri" panose="020F0502020204030204" pitchFamily="34" charset="0"/>
                <a:cs typeface="Times New Roman" panose="02020603050405020304" pitchFamily="18" charset="0"/>
              </a:rPr>
              <a:t>)</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Bef>
                <a:spcPts val="0"/>
              </a:spcBef>
              <a:spcAft>
                <a:spcPts val="0"/>
              </a:spcAft>
              <a:buFont typeface="Arial" panose="020B0604020202020204" pitchFamily="34" charset="0"/>
              <a:buChar char="•"/>
            </a:pPr>
            <a:r>
              <a:rPr lang="en-US" sz="3000" dirty="0">
                <a:effectLst/>
                <a:latin typeface="Arial" panose="020B0604020202020204" pitchFamily="34" charset="0"/>
                <a:ea typeface="Calibri" panose="020F0502020204030204" pitchFamily="34" charset="0"/>
                <a:cs typeface="Times New Roman" panose="02020603050405020304" pitchFamily="18" charset="0"/>
              </a:rPr>
              <a:t>The restoration of Kingdom to Israel. (</a:t>
            </a:r>
            <a:r>
              <a:rPr lang="en-US" sz="3000" b="1" dirty="0">
                <a:effectLst/>
                <a:latin typeface="Arial" panose="020B0604020202020204" pitchFamily="34" charset="0"/>
                <a:ea typeface="Calibri" panose="020F0502020204030204" pitchFamily="34" charset="0"/>
                <a:cs typeface="Times New Roman" panose="02020603050405020304" pitchFamily="18" charset="0"/>
              </a:rPr>
              <a:t>Acts 1:6-8</a:t>
            </a:r>
            <a:r>
              <a:rPr lang="en-US" sz="3000" dirty="0">
                <a:effectLst/>
                <a:latin typeface="Arial" panose="020B0604020202020204" pitchFamily="34" charset="0"/>
                <a:ea typeface="Calibri" panose="020F0502020204030204" pitchFamily="34" charset="0"/>
                <a:cs typeface="Times New Roman" panose="02020603050405020304" pitchFamily="18" charset="0"/>
              </a:rPr>
              <a:t>)</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Bef>
                <a:spcPts val="0"/>
              </a:spcBef>
              <a:spcAft>
                <a:spcPts val="0"/>
              </a:spcAft>
              <a:buFont typeface="Arial" panose="020B0604020202020204" pitchFamily="34" charset="0"/>
              <a:buChar char="•"/>
            </a:pPr>
            <a:r>
              <a:rPr lang="en-US" sz="3000" dirty="0">
                <a:effectLst/>
                <a:latin typeface="Arial" panose="020B0604020202020204" pitchFamily="34" charset="0"/>
                <a:ea typeface="Calibri" panose="020F0502020204030204" pitchFamily="34" charset="0"/>
                <a:cs typeface="Times New Roman" panose="02020603050405020304" pitchFamily="18" charset="0"/>
              </a:rPr>
              <a:t>There are many other scriptures we could reference for this point.</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Bef>
                <a:spcPts val="0"/>
              </a:spcBef>
              <a:spcAft>
                <a:spcPts val="0"/>
              </a:spcAft>
              <a:buFont typeface="Arial" panose="020B0604020202020204" pitchFamily="34" charset="0"/>
              <a:buChar char="•"/>
            </a:pPr>
            <a:r>
              <a:rPr lang="en-US" sz="3000" dirty="0">
                <a:effectLst/>
                <a:latin typeface="Arial" panose="020B0604020202020204" pitchFamily="34" charset="0"/>
                <a:ea typeface="Calibri" panose="020F0502020204030204" pitchFamily="34" charset="0"/>
                <a:cs typeface="Times New Roman" panose="02020603050405020304" pitchFamily="18" charset="0"/>
              </a:rPr>
              <a:t>Often our expectations are far different than reality.</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2050" name="Picture 2">
            <a:extLst>
              <a:ext uri="{FF2B5EF4-FFF2-40B4-BE49-F238E27FC236}">
                <a16:creationId xmlns:a16="http://schemas.microsoft.com/office/drawing/2014/main" id="{ADF0E67B-4FFF-4372-B9E9-38379917D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25561" cy="1472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60959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EE2E6-870B-47A0-8865-033BBD0522F1}"/>
              </a:ext>
            </a:extLst>
          </p:cNvPr>
          <p:cNvSpPr>
            <a:spLocks noGrp="1"/>
          </p:cNvSpPr>
          <p:nvPr>
            <p:ph type="ctrTitle"/>
          </p:nvPr>
        </p:nvSpPr>
        <p:spPr>
          <a:xfrm>
            <a:off x="1194619" y="339213"/>
            <a:ext cx="9778181" cy="973393"/>
          </a:xfrm>
        </p:spPr>
        <p:txBody>
          <a:bodyPr>
            <a:normAutofit/>
          </a:bodyPr>
          <a:lstStyle/>
          <a:p>
            <a:r>
              <a:rPr lang="en-US" sz="2800" b="1" dirty="0">
                <a:latin typeface="Arial" panose="020B0604020202020204" pitchFamily="34" charset="0"/>
                <a:cs typeface="Arial" panose="020B0604020202020204" pitchFamily="34" charset="0"/>
              </a:rPr>
              <a:t>EXPECTATION vs. REALITY</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(Text: Luke 7:24-29)</a:t>
            </a:r>
          </a:p>
        </p:txBody>
      </p:sp>
      <p:sp>
        <p:nvSpPr>
          <p:cNvPr id="3" name="Subtitle 2">
            <a:extLst>
              <a:ext uri="{FF2B5EF4-FFF2-40B4-BE49-F238E27FC236}">
                <a16:creationId xmlns:a16="http://schemas.microsoft.com/office/drawing/2014/main" id="{8AB19268-E48D-4C7E-AB07-E3048AB02240}"/>
              </a:ext>
            </a:extLst>
          </p:cNvPr>
          <p:cNvSpPr>
            <a:spLocks noGrp="1"/>
          </p:cNvSpPr>
          <p:nvPr>
            <p:ph type="subTitle" idx="1"/>
          </p:nvPr>
        </p:nvSpPr>
        <p:spPr>
          <a:xfrm>
            <a:off x="988142" y="1548581"/>
            <a:ext cx="10314038" cy="5111863"/>
          </a:xfrm>
        </p:spPr>
        <p:txBody>
          <a:bodyPr>
            <a:normAutofit lnSpcReduction="10000"/>
          </a:bodyPr>
          <a:lstStyle/>
          <a:p>
            <a:pPr marL="457200" marR="0" lvl="0" indent="-457200" algn="l">
              <a:lnSpc>
                <a:spcPct val="107000"/>
              </a:lnSpc>
              <a:spcBef>
                <a:spcPts val="0"/>
              </a:spcBef>
              <a:spcAft>
                <a:spcPts val="0"/>
              </a:spcAft>
              <a:buFont typeface="Wingdings" panose="05000000000000000000" pitchFamily="2" charset="2"/>
              <a:buChar char="§"/>
              <a:tabLst>
                <a:tab pos="742950" algn="l"/>
              </a:tabLst>
            </a:pPr>
            <a:r>
              <a:rPr lang="en-US" sz="2800" u="sng" dirty="0">
                <a:effectLst/>
                <a:latin typeface="Arial" panose="020B0604020202020204" pitchFamily="34" charset="0"/>
                <a:ea typeface="Calibri" panose="020F0502020204030204" pitchFamily="34" charset="0"/>
                <a:cs typeface="Times New Roman" panose="02020603050405020304" pitchFamily="18" charset="0"/>
              </a:rPr>
              <a:t>Some people expect to live forever, the reality is life is short</a:t>
            </a: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Bef>
                <a:spcPts val="0"/>
              </a:spcBef>
              <a:spcAft>
                <a:spcPts val="0"/>
              </a:spcAft>
              <a:buFont typeface="Wingdings" panose="05000000000000000000" pitchFamily="2" charset="2"/>
              <a:buChar char="§"/>
              <a:tabLst>
                <a:tab pos="742950" algn="l"/>
              </a:tabLst>
            </a:pPr>
            <a:r>
              <a:rPr lang="en-US" sz="2800" dirty="0">
                <a:effectLst/>
                <a:latin typeface="Arial" panose="020B0604020202020204" pitchFamily="34" charset="0"/>
                <a:ea typeface="Calibri" panose="020F0502020204030204" pitchFamily="34" charset="0"/>
                <a:cs typeface="Times New Roman" panose="02020603050405020304" pitchFamily="18" charset="0"/>
              </a:rPr>
              <a:t>Job knew his life was short. (</a:t>
            </a:r>
            <a:r>
              <a:rPr lang="en-US" sz="2800" b="1" dirty="0">
                <a:effectLst/>
                <a:latin typeface="Arial" panose="020B0604020202020204" pitchFamily="34" charset="0"/>
                <a:ea typeface="Calibri" panose="020F0502020204030204" pitchFamily="34" charset="0"/>
                <a:cs typeface="Times New Roman" panose="02020603050405020304" pitchFamily="18" charset="0"/>
              </a:rPr>
              <a:t>Job 7:6-7</a:t>
            </a: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Bef>
                <a:spcPts val="0"/>
              </a:spcBef>
              <a:spcAft>
                <a:spcPts val="0"/>
              </a:spcAft>
              <a:buFont typeface="Wingdings" panose="05000000000000000000" pitchFamily="2" charset="2"/>
              <a:buChar char="§"/>
              <a:tabLst>
                <a:tab pos="742950" algn="l"/>
              </a:tabLst>
            </a:pPr>
            <a:r>
              <a:rPr lang="en-US" sz="2800" b="1" dirty="0">
                <a:effectLst/>
                <a:latin typeface="Arial" panose="020B0604020202020204" pitchFamily="34" charset="0"/>
                <a:ea typeface="Calibri" panose="020F0502020204030204" pitchFamily="34" charset="0"/>
                <a:cs typeface="Times New Roman" panose="02020603050405020304" pitchFamily="18" charset="0"/>
              </a:rPr>
              <a:t>James 4:14; “For what is your life? It is even a vapor that appears for a little time and then vanishes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Bef>
                <a:spcPts val="0"/>
              </a:spcBef>
              <a:spcAft>
                <a:spcPts val="0"/>
              </a:spcAft>
              <a:buFont typeface="Wingdings" panose="05000000000000000000" pitchFamily="2" charset="2"/>
              <a:buChar char="§"/>
              <a:tabLst>
                <a:tab pos="742950" algn="l"/>
              </a:tabLst>
            </a:pPr>
            <a:r>
              <a:rPr lang="en-US" sz="2800" dirty="0">
                <a:effectLst/>
                <a:latin typeface="Arial" panose="020B0604020202020204" pitchFamily="34" charset="0"/>
                <a:ea typeface="Calibri" panose="020F0502020204030204" pitchFamily="34" charset="0"/>
                <a:cs typeface="Times New Roman" panose="02020603050405020304" pitchFamily="18" charset="0"/>
              </a:rPr>
              <a:t>Job on the brevity of life. (</a:t>
            </a:r>
            <a:r>
              <a:rPr lang="en-US" sz="2800" b="1" dirty="0">
                <a:effectLst/>
                <a:latin typeface="Arial" panose="020B0604020202020204" pitchFamily="34" charset="0"/>
                <a:ea typeface="Calibri" panose="020F0502020204030204" pitchFamily="34" charset="0"/>
                <a:cs typeface="Times New Roman" panose="02020603050405020304" pitchFamily="18" charset="0"/>
              </a:rPr>
              <a:t>Job 9:25-26</a:t>
            </a: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Bef>
                <a:spcPts val="0"/>
              </a:spcBef>
              <a:spcAft>
                <a:spcPts val="0"/>
              </a:spcAft>
              <a:buFont typeface="Wingdings" panose="05000000000000000000" pitchFamily="2" charset="2"/>
              <a:buChar char="§"/>
              <a:tabLst>
                <a:tab pos="742950" algn="l"/>
              </a:tabLst>
            </a:pPr>
            <a:r>
              <a:rPr lang="en-US" sz="2800" b="1" dirty="0">
                <a:effectLst/>
                <a:latin typeface="Arial" panose="020B0604020202020204" pitchFamily="34" charset="0"/>
                <a:ea typeface="Calibri" panose="020F0502020204030204" pitchFamily="34" charset="0"/>
                <a:cs typeface="Times New Roman" panose="02020603050405020304" pitchFamily="18" charset="0"/>
              </a:rPr>
              <a:t>Psalm 90:12; “So teach us to number our days, That we may gain a heart of wisdom.”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Bef>
                <a:spcPts val="0"/>
              </a:spcBef>
              <a:spcAft>
                <a:spcPts val="0"/>
              </a:spcAft>
              <a:buFont typeface="Wingdings" panose="05000000000000000000" pitchFamily="2" charset="2"/>
              <a:buChar char="§"/>
              <a:tabLst>
                <a:tab pos="742950" algn="l"/>
              </a:tabLst>
            </a:pPr>
            <a:r>
              <a:rPr lang="en-US" sz="2800" dirty="0">
                <a:effectLst/>
                <a:latin typeface="Arial" panose="020B0604020202020204" pitchFamily="34" charset="0"/>
                <a:ea typeface="Calibri" panose="020F0502020204030204" pitchFamily="34" charset="0"/>
                <a:cs typeface="Times New Roman" panose="02020603050405020304" pitchFamily="18" charset="0"/>
              </a:rPr>
              <a:t>Even those who live to an older age have limited years. (</a:t>
            </a:r>
            <a:r>
              <a:rPr lang="en-US" sz="2800" b="1" dirty="0">
                <a:effectLst/>
                <a:latin typeface="Arial" panose="020B0604020202020204" pitchFamily="34" charset="0"/>
                <a:ea typeface="Calibri" panose="020F0502020204030204" pitchFamily="34" charset="0"/>
                <a:cs typeface="Times New Roman" panose="02020603050405020304" pitchFamily="18" charset="0"/>
              </a:rPr>
              <a:t>Psalm 90:10</a:t>
            </a: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Bef>
                <a:spcPts val="0"/>
              </a:spcBef>
              <a:spcAft>
                <a:spcPts val="0"/>
              </a:spcAft>
              <a:buFont typeface="Wingdings" panose="05000000000000000000" pitchFamily="2" charset="2"/>
              <a:buChar char="§"/>
              <a:tabLst>
                <a:tab pos="742950" algn="l"/>
              </a:tabLst>
            </a:pPr>
            <a:r>
              <a:rPr lang="en-US" sz="2800" dirty="0">
                <a:effectLst/>
                <a:latin typeface="Arial" panose="020B0604020202020204" pitchFamily="34" charset="0"/>
                <a:ea typeface="Calibri" panose="020F0502020204030204" pitchFamily="34" charset="0"/>
                <a:cs typeface="Times New Roman" panose="02020603050405020304" pitchFamily="18" charset="0"/>
              </a:rPr>
              <a:t>Some think they have time to get ready for eternity. </a:t>
            </a:r>
          </a:p>
          <a:p>
            <a:pPr marL="457200" marR="0" lvl="0" indent="-457200" algn="l">
              <a:lnSpc>
                <a:spcPct val="107000"/>
              </a:lnSpc>
              <a:spcBef>
                <a:spcPts val="0"/>
              </a:spcBef>
              <a:spcAft>
                <a:spcPts val="0"/>
              </a:spcAft>
              <a:buFont typeface="Wingdings" panose="05000000000000000000" pitchFamily="2" charset="2"/>
              <a:buChar char="§"/>
              <a:tabLst>
                <a:tab pos="742950" algn="l"/>
              </a:tabLst>
            </a:pPr>
            <a:r>
              <a:rPr lang="en-US" sz="2800" dirty="0">
                <a:effectLst/>
                <a:latin typeface="Arial" panose="020B0604020202020204" pitchFamily="34" charset="0"/>
                <a:ea typeface="Calibri" panose="020F0502020204030204" pitchFamily="34" charset="0"/>
                <a:cs typeface="Times New Roman" panose="02020603050405020304" pitchFamily="18" charset="0"/>
              </a:rPr>
              <a:t>Who told you such? Who told you how much time you have?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a:lnSpc>
                <a:spcPct val="107000"/>
              </a:lnSpc>
              <a:spcBef>
                <a:spcPts val="0"/>
              </a:spcBef>
              <a:spcAft>
                <a:spcPts val="0"/>
              </a:spcAft>
            </a:pPr>
            <a:endParaRPr lang="en-US" dirty="0"/>
          </a:p>
        </p:txBody>
      </p:sp>
      <p:pic>
        <p:nvPicPr>
          <p:cNvPr id="2050" name="Picture 2">
            <a:extLst>
              <a:ext uri="{FF2B5EF4-FFF2-40B4-BE49-F238E27FC236}">
                <a16:creationId xmlns:a16="http://schemas.microsoft.com/office/drawing/2014/main" id="{ADF0E67B-4FFF-4372-B9E9-38379917D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25561" cy="147268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7A68DEFC-36F7-4B5D-8DD3-463D15682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8293" y="-1"/>
            <a:ext cx="2398175" cy="1548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39140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EE2E6-870B-47A0-8865-033BBD0522F1}"/>
              </a:ext>
            </a:extLst>
          </p:cNvPr>
          <p:cNvSpPr>
            <a:spLocks noGrp="1"/>
          </p:cNvSpPr>
          <p:nvPr>
            <p:ph type="ctrTitle"/>
          </p:nvPr>
        </p:nvSpPr>
        <p:spPr>
          <a:xfrm>
            <a:off x="1194619" y="339213"/>
            <a:ext cx="9778181" cy="973393"/>
          </a:xfrm>
        </p:spPr>
        <p:txBody>
          <a:bodyPr>
            <a:normAutofit/>
          </a:bodyPr>
          <a:lstStyle/>
          <a:p>
            <a:r>
              <a:rPr lang="en-US" sz="2800" b="1" dirty="0">
                <a:latin typeface="Arial" panose="020B0604020202020204" pitchFamily="34" charset="0"/>
                <a:cs typeface="Arial" panose="020B0604020202020204" pitchFamily="34" charset="0"/>
              </a:rPr>
              <a:t>EXPECTATION vs. REALITY</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(Text: Luke 7:24-29)</a:t>
            </a:r>
          </a:p>
        </p:txBody>
      </p:sp>
      <p:sp>
        <p:nvSpPr>
          <p:cNvPr id="3" name="Subtitle 2">
            <a:extLst>
              <a:ext uri="{FF2B5EF4-FFF2-40B4-BE49-F238E27FC236}">
                <a16:creationId xmlns:a16="http://schemas.microsoft.com/office/drawing/2014/main" id="{8AB19268-E48D-4C7E-AB07-E3048AB02240}"/>
              </a:ext>
            </a:extLst>
          </p:cNvPr>
          <p:cNvSpPr>
            <a:spLocks noGrp="1"/>
          </p:cNvSpPr>
          <p:nvPr>
            <p:ph type="subTitle" idx="1"/>
          </p:nvPr>
        </p:nvSpPr>
        <p:spPr>
          <a:xfrm>
            <a:off x="988142" y="1548581"/>
            <a:ext cx="10314038" cy="5111863"/>
          </a:xfrm>
        </p:spPr>
        <p:txBody>
          <a:bodyPr>
            <a:normAutofit fontScale="92500" lnSpcReduction="20000"/>
          </a:bodyPr>
          <a:lstStyle/>
          <a:p>
            <a:pPr marL="457200" marR="0" lvl="0" indent="-457200" algn="l">
              <a:lnSpc>
                <a:spcPct val="107000"/>
              </a:lnSpc>
              <a:spcBef>
                <a:spcPts val="0"/>
              </a:spcBef>
              <a:spcAft>
                <a:spcPts val="0"/>
              </a:spcAft>
              <a:buFont typeface="Courier New" panose="02070309020205020404" pitchFamily="49" charset="0"/>
              <a:buChar char="o"/>
              <a:tabLst>
                <a:tab pos="742950" algn="l"/>
              </a:tabLst>
            </a:pPr>
            <a:r>
              <a:rPr lang="en-US" sz="2800" u="sng" dirty="0">
                <a:effectLst/>
                <a:latin typeface="Arial" panose="020B0604020202020204" pitchFamily="34" charset="0"/>
                <a:ea typeface="Calibri" panose="020F0502020204030204" pitchFamily="34" charset="0"/>
                <a:cs typeface="Times New Roman" panose="02020603050405020304" pitchFamily="18" charset="0"/>
              </a:rPr>
              <a:t>Some people expect the Christian life to be simple, the reality is it is difficult</a:t>
            </a: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Bef>
                <a:spcPts val="0"/>
              </a:spcBef>
              <a:spcAft>
                <a:spcPts val="0"/>
              </a:spcAft>
              <a:buFont typeface="Courier New" panose="02070309020205020404" pitchFamily="49" charset="0"/>
              <a:buChar char="o"/>
              <a:tabLst>
                <a:tab pos="742950" algn="l"/>
              </a:tabLst>
            </a:pPr>
            <a:r>
              <a:rPr lang="en-US" sz="2800" i="1" dirty="0">
                <a:effectLst/>
                <a:latin typeface="Arial" panose="020B0604020202020204" pitchFamily="34" charset="0"/>
                <a:ea typeface="Calibri" panose="020F0502020204030204" pitchFamily="34" charset="0"/>
                <a:cs typeface="Times New Roman" panose="02020603050405020304" pitchFamily="18" charset="0"/>
              </a:rPr>
              <a:t>“The Christian ideal has not been tried and found wanting. It has been found difficult; and left untried.” –G.K. Chesterton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Bef>
                <a:spcPts val="0"/>
              </a:spcBef>
              <a:spcAft>
                <a:spcPts val="0"/>
              </a:spcAft>
              <a:buFont typeface="Courier New" panose="02070309020205020404" pitchFamily="49" charset="0"/>
              <a:buChar char="o"/>
              <a:tabLst>
                <a:tab pos="742950" algn="l"/>
              </a:tabLst>
            </a:pPr>
            <a:r>
              <a:rPr lang="en-US" sz="2800" dirty="0">
                <a:effectLst/>
                <a:latin typeface="Arial" panose="020B0604020202020204" pitchFamily="34" charset="0"/>
                <a:ea typeface="Calibri" panose="020F0502020204030204" pitchFamily="34" charset="0"/>
                <a:cs typeface="Times New Roman" panose="02020603050405020304" pitchFamily="18" charset="0"/>
              </a:rPr>
              <a:t>Jesus gave the —Parable of the Sower (</a:t>
            </a:r>
            <a:r>
              <a:rPr lang="en-US" sz="2800" b="1" dirty="0">
                <a:effectLst/>
                <a:latin typeface="Arial" panose="020B0604020202020204" pitchFamily="34" charset="0"/>
                <a:ea typeface="Calibri" panose="020F0502020204030204" pitchFamily="34" charset="0"/>
                <a:cs typeface="Times New Roman" panose="02020603050405020304" pitchFamily="18" charset="0"/>
              </a:rPr>
              <a:t>Luke 8:5-8; 11-14</a:t>
            </a: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Bef>
                <a:spcPts val="0"/>
              </a:spcBef>
              <a:spcAft>
                <a:spcPts val="0"/>
              </a:spcAft>
              <a:buFont typeface="Courier New" panose="02070309020205020404" pitchFamily="49" charset="0"/>
              <a:buChar char="o"/>
              <a:tabLst>
                <a:tab pos="742950" algn="l"/>
              </a:tabLst>
            </a:pPr>
            <a:r>
              <a:rPr lang="en-US" sz="2800" dirty="0">
                <a:effectLst/>
                <a:latin typeface="Arial" panose="020B0604020202020204" pitchFamily="34" charset="0"/>
                <a:ea typeface="Calibri" panose="020F0502020204030204" pitchFamily="34" charset="0"/>
                <a:cs typeface="Times New Roman" panose="02020603050405020304" pitchFamily="18" charset="0"/>
              </a:rPr>
              <a:t>The Christian life is hard. We must avoid temptations, we must not entangle ourselves with the world, we must let our lights shine, we must do our duties….and it goes on and on. Do you ever feel overwhelmed?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Bef>
                <a:spcPts val="0"/>
              </a:spcBef>
              <a:spcAft>
                <a:spcPts val="0"/>
              </a:spcAft>
              <a:buFont typeface="Courier New" panose="02070309020205020404" pitchFamily="49" charset="0"/>
              <a:buChar char="o"/>
              <a:tabLst>
                <a:tab pos="742950" algn="l"/>
              </a:tabLst>
            </a:pPr>
            <a:r>
              <a:rPr lang="en-US" sz="2800" dirty="0">
                <a:effectLst/>
                <a:latin typeface="Arial" panose="020B0604020202020204" pitchFamily="34" charset="0"/>
                <a:ea typeface="Calibri" panose="020F0502020204030204" pitchFamily="34" charset="0"/>
                <a:cs typeface="Times New Roman" panose="02020603050405020304" pitchFamily="18" charset="0"/>
              </a:rPr>
              <a:t>One great key: God only expects me to do what I can today!      (</a:t>
            </a:r>
            <a:r>
              <a:rPr lang="en-US" sz="2800" b="1" dirty="0">
                <a:effectLst/>
                <a:latin typeface="Arial" panose="020B0604020202020204" pitchFamily="34" charset="0"/>
                <a:ea typeface="Calibri" panose="020F0502020204030204" pitchFamily="34" charset="0"/>
                <a:cs typeface="Times New Roman" panose="02020603050405020304" pitchFamily="18" charset="0"/>
              </a:rPr>
              <a:t>Heb. </a:t>
            </a:r>
            <a:r>
              <a:rPr lang="en-US" sz="2800" b="1">
                <a:effectLst/>
                <a:latin typeface="Arial" panose="020B0604020202020204" pitchFamily="34" charset="0"/>
                <a:ea typeface="Calibri" panose="020F0502020204030204" pitchFamily="34" charset="0"/>
                <a:cs typeface="Times New Roman" panose="02020603050405020304" pitchFamily="18" charset="0"/>
              </a:rPr>
              <a:t>3:7-13; </a:t>
            </a:r>
            <a:r>
              <a:rPr lang="en-US" sz="2800" b="1" dirty="0">
                <a:effectLst/>
                <a:latin typeface="Arial" panose="020B0604020202020204" pitchFamily="34" charset="0"/>
                <a:ea typeface="Calibri" panose="020F0502020204030204" pitchFamily="34" charset="0"/>
                <a:cs typeface="Times New Roman" panose="02020603050405020304" pitchFamily="18" charset="0"/>
              </a:rPr>
              <a:t>4:7</a:t>
            </a: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Bef>
                <a:spcPts val="0"/>
              </a:spcBef>
              <a:spcAft>
                <a:spcPts val="0"/>
              </a:spcAft>
              <a:buFont typeface="Courier New" panose="02070309020205020404" pitchFamily="49" charset="0"/>
              <a:buChar char="o"/>
              <a:tabLst>
                <a:tab pos="742950" algn="l"/>
              </a:tabLst>
            </a:pPr>
            <a:r>
              <a:rPr lang="en-US" sz="2800" dirty="0">
                <a:effectLst/>
                <a:latin typeface="Arial" panose="020B0604020202020204" pitchFamily="34" charset="0"/>
                <a:ea typeface="Calibri" panose="020F0502020204030204" pitchFamily="34" charset="0"/>
                <a:cs typeface="Times New Roman" panose="02020603050405020304" pitchFamily="18" charset="0"/>
              </a:rPr>
              <a:t>We will suffer persecution as a Christian. (</a:t>
            </a:r>
            <a:r>
              <a:rPr lang="en-US" sz="2800" b="1" dirty="0">
                <a:effectLst/>
                <a:latin typeface="Arial" panose="020B0604020202020204" pitchFamily="34" charset="0"/>
                <a:ea typeface="Calibri" panose="020F0502020204030204" pitchFamily="34" charset="0"/>
                <a:cs typeface="Times New Roman" panose="02020603050405020304" pitchFamily="18" charset="0"/>
              </a:rPr>
              <a:t>2 Tim. 3:12</a:t>
            </a: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Bef>
                <a:spcPts val="0"/>
              </a:spcBef>
              <a:spcAft>
                <a:spcPts val="0"/>
              </a:spcAft>
              <a:buFont typeface="Courier New" panose="02070309020205020404" pitchFamily="49" charset="0"/>
              <a:buChar char="o"/>
              <a:tabLst>
                <a:tab pos="742950" algn="l"/>
              </a:tabLst>
            </a:pPr>
            <a:r>
              <a:rPr lang="en-US" sz="2800" dirty="0">
                <a:effectLst/>
                <a:latin typeface="Arial" panose="020B0604020202020204" pitchFamily="34" charset="0"/>
                <a:ea typeface="Calibri" panose="020F0502020204030204" pitchFamily="34" charset="0"/>
                <a:cs typeface="Times New Roman" panose="02020603050405020304" pitchFamily="18" charset="0"/>
              </a:rPr>
              <a:t>People may speak evil of you. (</a:t>
            </a:r>
            <a:r>
              <a:rPr lang="en-US" sz="2800" b="1" dirty="0">
                <a:effectLst/>
                <a:latin typeface="Arial" panose="020B0604020202020204" pitchFamily="34" charset="0"/>
                <a:ea typeface="Calibri" panose="020F0502020204030204" pitchFamily="34" charset="0"/>
                <a:cs typeface="Times New Roman" panose="02020603050405020304" pitchFamily="18" charset="0"/>
              </a:rPr>
              <a:t>1 Pet. 3:15-17</a:t>
            </a: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Bef>
                <a:spcPts val="0"/>
              </a:spcBef>
              <a:spcAft>
                <a:spcPts val="0"/>
              </a:spcAft>
              <a:buFont typeface="Courier New" panose="02070309020205020404" pitchFamily="49" charset="0"/>
              <a:buChar char="o"/>
              <a:tabLst>
                <a:tab pos="742950" algn="l"/>
              </a:tabLst>
            </a:pPr>
            <a:r>
              <a:rPr lang="en-US" sz="2800" dirty="0">
                <a:effectLst/>
                <a:latin typeface="Arial" panose="020B0604020202020204" pitchFamily="34" charset="0"/>
                <a:ea typeface="Calibri" panose="020F0502020204030204" pitchFamily="34" charset="0"/>
                <a:cs typeface="Times New Roman" panose="02020603050405020304" pitchFamily="18" charset="0"/>
              </a:rPr>
              <a:t>Those who overcome will sit with the Lord in glory. (</a:t>
            </a:r>
            <a:r>
              <a:rPr lang="en-US" sz="2800" b="1" dirty="0">
                <a:effectLst/>
                <a:latin typeface="Arial" panose="020B0604020202020204" pitchFamily="34" charset="0"/>
                <a:ea typeface="Calibri" panose="020F0502020204030204" pitchFamily="34" charset="0"/>
                <a:cs typeface="Times New Roman" panose="02020603050405020304" pitchFamily="18" charset="0"/>
              </a:rPr>
              <a:t>Rev. 3:20-22</a:t>
            </a: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a:lnSpc>
                <a:spcPct val="107000"/>
              </a:lnSpc>
              <a:spcBef>
                <a:spcPts val="0"/>
              </a:spcBef>
              <a:spcAft>
                <a:spcPts val="0"/>
              </a:spcAft>
            </a:pPr>
            <a:endParaRPr lang="en-US" dirty="0"/>
          </a:p>
        </p:txBody>
      </p:sp>
      <p:pic>
        <p:nvPicPr>
          <p:cNvPr id="2050" name="Picture 2">
            <a:extLst>
              <a:ext uri="{FF2B5EF4-FFF2-40B4-BE49-F238E27FC236}">
                <a16:creationId xmlns:a16="http://schemas.microsoft.com/office/drawing/2014/main" id="{ADF0E67B-4FFF-4372-B9E9-38379917D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25561" cy="14726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53225DE-A048-9939-0E8B-B50C410BE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7895" y="0"/>
            <a:ext cx="2325640" cy="1472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97784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EE2E6-870B-47A0-8865-033BBD0522F1}"/>
              </a:ext>
            </a:extLst>
          </p:cNvPr>
          <p:cNvSpPr>
            <a:spLocks noGrp="1"/>
          </p:cNvSpPr>
          <p:nvPr>
            <p:ph type="ctrTitle"/>
          </p:nvPr>
        </p:nvSpPr>
        <p:spPr>
          <a:xfrm>
            <a:off x="1194619" y="339213"/>
            <a:ext cx="9778181" cy="973393"/>
          </a:xfrm>
        </p:spPr>
        <p:txBody>
          <a:bodyPr>
            <a:normAutofit/>
          </a:bodyPr>
          <a:lstStyle/>
          <a:p>
            <a:r>
              <a:rPr lang="en-US" sz="2800" b="1" dirty="0">
                <a:latin typeface="Arial" panose="020B0604020202020204" pitchFamily="34" charset="0"/>
                <a:cs typeface="Arial" panose="020B0604020202020204" pitchFamily="34" charset="0"/>
              </a:rPr>
              <a:t>PARABLE OF THE SOWER</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(Text: Luke 8:5-8; 11-14)</a:t>
            </a:r>
          </a:p>
        </p:txBody>
      </p:sp>
      <p:sp>
        <p:nvSpPr>
          <p:cNvPr id="3" name="Subtitle 2">
            <a:extLst>
              <a:ext uri="{FF2B5EF4-FFF2-40B4-BE49-F238E27FC236}">
                <a16:creationId xmlns:a16="http://schemas.microsoft.com/office/drawing/2014/main" id="{8AB19268-E48D-4C7E-AB07-E3048AB02240}"/>
              </a:ext>
            </a:extLst>
          </p:cNvPr>
          <p:cNvSpPr>
            <a:spLocks noGrp="1"/>
          </p:cNvSpPr>
          <p:nvPr>
            <p:ph type="subTitle" idx="1"/>
          </p:nvPr>
        </p:nvSpPr>
        <p:spPr>
          <a:xfrm>
            <a:off x="988142" y="1548581"/>
            <a:ext cx="10314038" cy="5111863"/>
          </a:xfrm>
        </p:spPr>
        <p:txBody>
          <a:bodyPr>
            <a:normAutofit/>
          </a:bodyPr>
          <a:lstStyle/>
          <a:p>
            <a:pPr marR="0" lvl="0" algn="l">
              <a:lnSpc>
                <a:spcPct val="107000"/>
              </a:lnSpc>
              <a:spcBef>
                <a:spcPts val="0"/>
              </a:spcBef>
              <a:spcAft>
                <a:spcPts val="0"/>
              </a:spcAft>
            </a:pPr>
            <a:endParaRPr lang="en-US" dirty="0"/>
          </a:p>
        </p:txBody>
      </p:sp>
      <p:pic>
        <p:nvPicPr>
          <p:cNvPr id="4098" name="Picture 2">
            <a:extLst>
              <a:ext uri="{FF2B5EF4-FFF2-40B4-BE49-F238E27FC236}">
                <a16:creationId xmlns:a16="http://schemas.microsoft.com/office/drawing/2014/main" id="{B96D5E47-4181-45F6-900E-4C187C28C0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7589" y="1548581"/>
            <a:ext cx="5984592" cy="511186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088CF98C-DFE4-4F70-8474-FEF9F71CA2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142" y="3749566"/>
            <a:ext cx="4329447" cy="291087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D43A5ACF-57A5-4BD0-8AEE-72E0A6E544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140" y="1548580"/>
            <a:ext cx="4329447" cy="2200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46301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EE2E6-870B-47A0-8865-033BBD0522F1}"/>
              </a:ext>
            </a:extLst>
          </p:cNvPr>
          <p:cNvSpPr>
            <a:spLocks noGrp="1"/>
          </p:cNvSpPr>
          <p:nvPr>
            <p:ph type="ctrTitle"/>
          </p:nvPr>
        </p:nvSpPr>
        <p:spPr>
          <a:xfrm>
            <a:off x="1194619" y="339213"/>
            <a:ext cx="9778181" cy="973393"/>
          </a:xfrm>
        </p:spPr>
        <p:txBody>
          <a:bodyPr>
            <a:normAutofit/>
          </a:bodyPr>
          <a:lstStyle/>
          <a:p>
            <a:r>
              <a:rPr lang="en-US" sz="2800" b="1" dirty="0">
                <a:latin typeface="Arial" panose="020B0604020202020204" pitchFamily="34" charset="0"/>
                <a:cs typeface="Arial" panose="020B0604020202020204" pitchFamily="34" charset="0"/>
              </a:rPr>
              <a:t>EXPECTATION vs. REALITY</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(Text: Luke 7:24-29)</a:t>
            </a:r>
          </a:p>
        </p:txBody>
      </p:sp>
      <p:sp>
        <p:nvSpPr>
          <p:cNvPr id="3" name="Subtitle 2">
            <a:extLst>
              <a:ext uri="{FF2B5EF4-FFF2-40B4-BE49-F238E27FC236}">
                <a16:creationId xmlns:a16="http://schemas.microsoft.com/office/drawing/2014/main" id="{8AB19268-E48D-4C7E-AB07-E3048AB02240}"/>
              </a:ext>
            </a:extLst>
          </p:cNvPr>
          <p:cNvSpPr>
            <a:spLocks noGrp="1"/>
          </p:cNvSpPr>
          <p:nvPr>
            <p:ph type="subTitle" idx="1"/>
          </p:nvPr>
        </p:nvSpPr>
        <p:spPr>
          <a:xfrm>
            <a:off x="988142" y="1548581"/>
            <a:ext cx="10314038" cy="5111863"/>
          </a:xfrm>
        </p:spPr>
        <p:txBody>
          <a:bodyPr>
            <a:normAutofit lnSpcReduction="10000"/>
          </a:bodyPr>
          <a:lstStyle/>
          <a:p>
            <a:pPr marL="457200" marR="0" lvl="0" indent="-457200" algn="l">
              <a:lnSpc>
                <a:spcPct val="107000"/>
              </a:lnSpc>
              <a:spcBef>
                <a:spcPts val="0"/>
              </a:spcBef>
              <a:spcAft>
                <a:spcPts val="0"/>
              </a:spcAft>
              <a:buFont typeface="Wingdings" panose="05000000000000000000" pitchFamily="2" charset="2"/>
              <a:buChar char="v"/>
              <a:tabLst>
                <a:tab pos="742950" algn="l"/>
              </a:tabLst>
            </a:pPr>
            <a:r>
              <a:rPr lang="en-US" sz="2800" u="sng" dirty="0">
                <a:effectLst/>
                <a:latin typeface="Arial" panose="020B0604020202020204" pitchFamily="34" charset="0"/>
                <a:ea typeface="Calibri" panose="020F0502020204030204" pitchFamily="34" charset="0"/>
                <a:cs typeface="Times New Roman" panose="02020603050405020304" pitchFamily="18" charset="0"/>
              </a:rPr>
              <a:t>Some people never expect a judgment, the reality is we will all face it</a:t>
            </a: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Bef>
                <a:spcPts val="0"/>
              </a:spcBef>
              <a:spcAft>
                <a:spcPts val="0"/>
              </a:spcAft>
              <a:buFont typeface="Wingdings" panose="05000000000000000000" pitchFamily="2" charset="2"/>
              <a:buChar char="v"/>
              <a:tabLst>
                <a:tab pos="742950" algn="l"/>
              </a:tabLst>
            </a:pPr>
            <a:r>
              <a:rPr lang="en-US" sz="2800" dirty="0">
                <a:effectLst/>
                <a:latin typeface="Arial" panose="020B0604020202020204" pitchFamily="34" charset="0"/>
                <a:ea typeface="Calibri" panose="020F0502020204030204" pitchFamily="34" charset="0"/>
                <a:cs typeface="Times New Roman" panose="02020603050405020304" pitchFamily="18" charset="0"/>
              </a:rPr>
              <a:t>Judgment is a reality—even if you deny 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Bef>
                <a:spcPts val="0"/>
              </a:spcBef>
              <a:spcAft>
                <a:spcPts val="0"/>
              </a:spcAft>
              <a:buFont typeface="Wingdings" panose="05000000000000000000" pitchFamily="2" charset="2"/>
              <a:buChar char="v"/>
              <a:tabLst>
                <a:tab pos="742950" algn="l"/>
              </a:tabLst>
            </a:pPr>
            <a:r>
              <a:rPr lang="en-US" sz="2800" b="1" dirty="0">
                <a:effectLst/>
                <a:latin typeface="Arial" panose="020B0604020202020204" pitchFamily="34" charset="0"/>
                <a:ea typeface="Calibri" panose="020F0502020204030204" pitchFamily="34" charset="0"/>
                <a:cs typeface="Times New Roman" panose="02020603050405020304" pitchFamily="18" charset="0"/>
              </a:rPr>
              <a:t>Heb. 9:27 “And as it is appointed for men to die once, but after this the judgment.”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Bef>
                <a:spcPts val="0"/>
              </a:spcBef>
              <a:spcAft>
                <a:spcPts val="0"/>
              </a:spcAft>
              <a:buFont typeface="Wingdings" panose="05000000000000000000" pitchFamily="2" charset="2"/>
              <a:buChar char="v"/>
              <a:tabLst>
                <a:tab pos="742950" algn="l"/>
              </a:tabLst>
            </a:pPr>
            <a:r>
              <a:rPr lang="en-US" sz="2800" b="1" dirty="0">
                <a:effectLst/>
                <a:latin typeface="Arial" panose="020B0604020202020204" pitchFamily="34" charset="0"/>
                <a:ea typeface="Calibri" panose="020F0502020204030204" pitchFamily="34" charset="0"/>
                <a:cs typeface="Times New Roman" panose="02020603050405020304" pitchFamily="18" charset="0"/>
              </a:rPr>
              <a:t>2 Cor. 5:10; “For we all must appear before the judgment seat of Christ, that each one receive the things done in the body, according to what he has done, whether good or bad.”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Bef>
                <a:spcPts val="0"/>
              </a:spcBef>
              <a:spcAft>
                <a:spcPts val="0"/>
              </a:spcAft>
              <a:buFont typeface="Wingdings" panose="05000000000000000000" pitchFamily="2" charset="2"/>
              <a:buChar char="v"/>
              <a:tabLst>
                <a:tab pos="742950" algn="l"/>
              </a:tabLst>
            </a:pPr>
            <a:r>
              <a:rPr lang="en-US" sz="2800" dirty="0">
                <a:effectLst/>
                <a:latin typeface="Arial" panose="020B0604020202020204" pitchFamily="34" charset="0"/>
                <a:ea typeface="Calibri" panose="020F0502020204030204" pitchFamily="34" charset="0"/>
                <a:cs typeface="Times New Roman" panose="02020603050405020304" pitchFamily="18" charset="0"/>
              </a:rPr>
              <a:t>Judgment begins at the house of God. (</a:t>
            </a:r>
            <a:r>
              <a:rPr lang="en-US" sz="2800" b="1" dirty="0">
                <a:effectLst/>
                <a:latin typeface="Arial" panose="020B0604020202020204" pitchFamily="34" charset="0"/>
                <a:ea typeface="Calibri" panose="020F0502020204030204" pitchFamily="34" charset="0"/>
                <a:cs typeface="Times New Roman" panose="02020603050405020304" pitchFamily="18" charset="0"/>
              </a:rPr>
              <a:t>1 Pet. 4:17-18</a:t>
            </a: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Bef>
                <a:spcPts val="0"/>
              </a:spcBef>
              <a:spcAft>
                <a:spcPts val="0"/>
              </a:spcAft>
              <a:buFont typeface="Wingdings" panose="05000000000000000000" pitchFamily="2" charset="2"/>
              <a:buChar char="v"/>
              <a:tabLst>
                <a:tab pos="742950" algn="l"/>
              </a:tabLst>
            </a:pPr>
            <a:r>
              <a:rPr lang="en-US" sz="2800" dirty="0">
                <a:effectLst/>
                <a:latin typeface="Arial" panose="020B0604020202020204" pitchFamily="34" charset="0"/>
                <a:ea typeface="Calibri" panose="020F0502020204030204" pitchFamily="34" charset="0"/>
                <a:cs typeface="Times New Roman" panose="02020603050405020304" pitchFamily="18" charset="0"/>
              </a:rPr>
              <a:t>The final judgment is a righteous one. (</a:t>
            </a:r>
            <a:r>
              <a:rPr lang="en-US" sz="2800" b="1" dirty="0">
                <a:effectLst/>
                <a:latin typeface="Arial" panose="020B0604020202020204" pitchFamily="34" charset="0"/>
                <a:ea typeface="Calibri" panose="020F0502020204030204" pitchFamily="34" charset="0"/>
                <a:cs typeface="Times New Roman" panose="02020603050405020304" pitchFamily="18" charset="0"/>
              </a:rPr>
              <a:t>Rom. 2:2, 5</a:t>
            </a: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Bef>
                <a:spcPts val="0"/>
              </a:spcBef>
              <a:spcAft>
                <a:spcPts val="0"/>
              </a:spcAft>
              <a:buFont typeface="Wingdings" panose="05000000000000000000" pitchFamily="2" charset="2"/>
              <a:buChar char="v"/>
              <a:tabLst>
                <a:tab pos="742950" algn="l"/>
              </a:tabLst>
            </a:pPr>
            <a:r>
              <a:rPr lang="en-US" sz="2800" dirty="0">
                <a:effectLst/>
                <a:latin typeface="Arial" panose="020B0604020202020204" pitchFamily="34" charset="0"/>
                <a:ea typeface="Calibri" panose="020F0502020204030204" pitchFamily="34" charset="0"/>
                <a:cs typeface="Times New Roman" panose="02020603050405020304" pitchFamily="18" charset="0"/>
              </a:rPr>
              <a:t>Secrets of men will be judged. (</a:t>
            </a:r>
            <a:r>
              <a:rPr lang="en-US" sz="2800" b="1" dirty="0">
                <a:effectLst/>
                <a:latin typeface="Arial" panose="020B0604020202020204" pitchFamily="34" charset="0"/>
                <a:ea typeface="Calibri" panose="020F0502020204030204" pitchFamily="34" charset="0"/>
                <a:cs typeface="Times New Roman" panose="02020603050405020304" pitchFamily="18" charset="0"/>
              </a:rPr>
              <a:t>Rom. 2:16</a:t>
            </a: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a:lnSpc>
                <a:spcPct val="107000"/>
              </a:lnSpc>
              <a:spcBef>
                <a:spcPts val="0"/>
              </a:spcBef>
              <a:spcAft>
                <a:spcPts val="0"/>
              </a:spcAft>
              <a:tabLst>
                <a:tab pos="742950" algn="l"/>
              </a:tabLs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a:lnSpc>
                <a:spcPct val="107000"/>
              </a:lnSpc>
              <a:spcBef>
                <a:spcPts val="0"/>
              </a:spcBef>
              <a:spcAft>
                <a:spcPts val="0"/>
              </a:spcAft>
            </a:pPr>
            <a:endParaRPr lang="en-US" dirty="0"/>
          </a:p>
        </p:txBody>
      </p:sp>
      <p:pic>
        <p:nvPicPr>
          <p:cNvPr id="2050" name="Picture 2">
            <a:extLst>
              <a:ext uri="{FF2B5EF4-FFF2-40B4-BE49-F238E27FC236}">
                <a16:creationId xmlns:a16="http://schemas.microsoft.com/office/drawing/2014/main" id="{ADF0E67B-4FFF-4372-B9E9-38379917D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25561" cy="147268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8FB56953-3E81-4E30-8520-C70AD5A516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3059" y="0"/>
            <a:ext cx="3578941" cy="1548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05927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EE2E6-870B-47A0-8865-033BBD0522F1}"/>
              </a:ext>
            </a:extLst>
          </p:cNvPr>
          <p:cNvSpPr>
            <a:spLocks noGrp="1"/>
          </p:cNvSpPr>
          <p:nvPr>
            <p:ph type="ctrTitle"/>
          </p:nvPr>
        </p:nvSpPr>
        <p:spPr>
          <a:xfrm>
            <a:off x="1194619" y="339213"/>
            <a:ext cx="9778181" cy="973393"/>
          </a:xfrm>
        </p:spPr>
        <p:txBody>
          <a:bodyPr>
            <a:normAutofit/>
          </a:bodyPr>
          <a:lstStyle/>
          <a:p>
            <a:r>
              <a:rPr lang="en-US" sz="2800" b="1" dirty="0">
                <a:latin typeface="Arial" panose="020B0604020202020204" pitchFamily="34" charset="0"/>
                <a:cs typeface="Arial" panose="020B0604020202020204" pitchFamily="34" charset="0"/>
              </a:rPr>
              <a:t>EXPECTATION vs. REALITY</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(Text: Luke 7:24-29)</a:t>
            </a:r>
          </a:p>
        </p:txBody>
      </p:sp>
      <p:sp>
        <p:nvSpPr>
          <p:cNvPr id="3" name="Subtitle 2">
            <a:extLst>
              <a:ext uri="{FF2B5EF4-FFF2-40B4-BE49-F238E27FC236}">
                <a16:creationId xmlns:a16="http://schemas.microsoft.com/office/drawing/2014/main" id="{8AB19268-E48D-4C7E-AB07-E3048AB02240}"/>
              </a:ext>
            </a:extLst>
          </p:cNvPr>
          <p:cNvSpPr>
            <a:spLocks noGrp="1"/>
          </p:cNvSpPr>
          <p:nvPr>
            <p:ph type="subTitle" idx="1"/>
          </p:nvPr>
        </p:nvSpPr>
        <p:spPr>
          <a:xfrm>
            <a:off x="988142" y="1548581"/>
            <a:ext cx="10314038" cy="5473108"/>
          </a:xfrm>
        </p:spPr>
        <p:txBody>
          <a:bodyPr>
            <a:normAutofit fontScale="85000" lnSpcReduction="10000"/>
          </a:bodyPr>
          <a:lstStyle/>
          <a:p>
            <a:pPr marL="457200" marR="0" lvl="0" indent="-457200" algn="l">
              <a:lnSpc>
                <a:spcPct val="107000"/>
              </a:lnSpc>
              <a:spcBef>
                <a:spcPts val="0"/>
              </a:spcBef>
              <a:spcAft>
                <a:spcPts val="0"/>
              </a:spcAft>
              <a:buFont typeface="Wingdings" panose="05000000000000000000" pitchFamily="2" charset="2"/>
              <a:buChar char="ü"/>
              <a:tabLst>
                <a:tab pos="742950" algn="l"/>
              </a:tabLst>
            </a:pPr>
            <a:r>
              <a:rPr lang="en-US" sz="2800" u="sng" dirty="0">
                <a:effectLst/>
                <a:latin typeface="Arial" panose="020B0604020202020204" pitchFamily="34" charset="0"/>
                <a:ea typeface="Calibri" panose="020F0502020204030204" pitchFamily="34" charset="0"/>
                <a:cs typeface="Times New Roman" panose="02020603050405020304" pitchFamily="18" charset="0"/>
              </a:rPr>
              <a:t>Some people expect heaven on earth, the reality is heaven is a real place with God</a:t>
            </a: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Bef>
                <a:spcPts val="1200"/>
              </a:spcBef>
              <a:spcAft>
                <a:spcPts val="0"/>
              </a:spcAft>
              <a:buFont typeface="Wingdings" panose="05000000000000000000" pitchFamily="2" charset="2"/>
              <a:buChar char="ü"/>
              <a:tabLst>
                <a:tab pos="742950" algn="l"/>
              </a:tabLst>
            </a:pPr>
            <a:r>
              <a:rPr lang="en-US" sz="2800" dirty="0">
                <a:effectLst/>
                <a:latin typeface="Arial" panose="020B0604020202020204" pitchFamily="34" charset="0"/>
                <a:ea typeface="Calibri" panose="020F0502020204030204" pitchFamily="34" charset="0"/>
                <a:cs typeface="Times New Roman" panose="02020603050405020304" pitchFamily="18" charset="0"/>
              </a:rPr>
              <a:t>This earth and it’s works will be destroyed. (</a:t>
            </a:r>
            <a:r>
              <a:rPr lang="en-US" sz="2800" b="1" dirty="0">
                <a:effectLst/>
                <a:latin typeface="Arial" panose="020B0604020202020204" pitchFamily="34" charset="0"/>
                <a:ea typeface="Calibri" panose="020F0502020204030204" pitchFamily="34" charset="0"/>
                <a:cs typeface="Times New Roman" panose="02020603050405020304" pitchFamily="18" charset="0"/>
              </a:rPr>
              <a:t>2 Peter 3:10-13</a:t>
            </a: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Bef>
                <a:spcPts val="1200"/>
              </a:spcBef>
              <a:spcAft>
                <a:spcPts val="0"/>
              </a:spcAft>
              <a:buFont typeface="Wingdings" panose="05000000000000000000" pitchFamily="2" charset="2"/>
              <a:buChar char="ü"/>
              <a:tabLst>
                <a:tab pos="742950" algn="l"/>
              </a:tabLst>
            </a:pPr>
            <a:r>
              <a:rPr lang="en-US" sz="2800" b="1" dirty="0">
                <a:effectLst/>
                <a:latin typeface="Arial" panose="020B0604020202020204" pitchFamily="34" charset="0"/>
                <a:ea typeface="Calibri" panose="020F0502020204030204" pitchFamily="34" charset="0"/>
                <a:cs typeface="Times New Roman" panose="02020603050405020304" pitchFamily="18" charset="0"/>
              </a:rPr>
              <a:t>1 Cor. 15:19; “If in this life only we have hope in Christ, we are of all men the most pitiable.”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Bef>
                <a:spcPts val="1200"/>
              </a:spcBef>
              <a:spcAft>
                <a:spcPts val="0"/>
              </a:spcAft>
              <a:buFont typeface="Wingdings" panose="05000000000000000000" pitchFamily="2" charset="2"/>
              <a:buChar char="ü"/>
              <a:tabLst>
                <a:tab pos="742950" algn="l"/>
              </a:tabLst>
            </a:pPr>
            <a:r>
              <a:rPr lang="en-US" sz="2800" dirty="0">
                <a:effectLst/>
                <a:latin typeface="Arial" panose="020B0604020202020204" pitchFamily="34" charset="0"/>
                <a:ea typeface="Calibri" panose="020F0502020204030204" pitchFamily="34" charset="0"/>
                <a:cs typeface="Times New Roman" panose="02020603050405020304" pitchFamily="18" charset="0"/>
              </a:rPr>
              <a:t>Christians look with expectation to heaven. (</a:t>
            </a:r>
            <a:r>
              <a:rPr lang="en-US" sz="2800" b="1" dirty="0">
                <a:effectLst/>
                <a:latin typeface="Arial" panose="020B0604020202020204" pitchFamily="34" charset="0"/>
                <a:ea typeface="Calibri" panose="020F0502020204030204" pitchFamily="34" charset="0"/>
                <a:cs typeface="Times New Roman" panose="02020603050405020304" pitchFamily="18" charset="0"/>
              </a:rPr>
              <a:t>Heb. 10:34</a:t>
            </a: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Bef>
                <a:spcPts val="1200"/>
              </a:spcBef>
              <a:spcAft>
                <a:spcPts val="0"/>
              </a:spcAft>
              <a:buFont typeface="Wingdings" panose="05000000000000000000" pitchFamily="2" charset="2"/>
              <a:buChar char="ü"/>
              <a:tabLst>
                <a:tab pos="742950" algn="l"/>
              </a:tabLst>
            </a:pPr>
            <a:r>
              <a:rPr lang="en-US" sz="2800" i="1" dirty="0">
                <a:effectLst/>
                <a:latin typeface="Arial" panose="020B0604020202020204" pitchFamily="34" charset="0"/>
                <a:ea typeface="Calibri" panose="020F0502020204030204" pitchFamily="34" charset="0"/>
                <a:cs typeface="Times New Roman" panose="02020603050405020304" pitchFamily="18" charset="0"/>
              </a:rPr>
              <a:t>“Sing to me of heaven! Let me fondly dream!— “Oh that will be glory for me!, Glory for me, Glory for me!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Bef>
                <a:spcPts val="1200"/>
              </a:spcBef>
              <a:spcAft>
                <a:spcPts val="0"/>
              </a:spcAft>
              <a:buFont typeface="Wingdings" panose="05000000000000000000" pitchFamily="2" charset="2"/>
              <a:buChar char="ü"/>
              <a:tabLst>
                <a:tab pos="742950" algn="l"/>
              </a:tabLst>
            </a:pPr>
            <a:r>
              <a:rPr lang="en-US" sz="2800" dirty="0">
                <a:effectLst/>
                <a:latin typeface="Arial" panose="020B0604020202020204" pitchFamily="34" charset="0"/>
                <a:ea typeface="Calibri" panose="020F0502020204030204" pitchFamily="34" charset="0"/>
                <a:cs typeface="Times New Roman" panose="02020603050405020304" pitchFamily="18" charset="0"/>
              </a:rPr>
              <a:t>How marvelous will it be?</a:t>
            </a:r>
            <a:r>
              <a:rPr lang="en-US" sz="2800" i="1" dirty="0">
                <a:effectLst/>
                <a:latin typeface="Arial" panose="020B0604020202020204" pitchFamily="34" charset="0"/>
                <a:ea typeface="Calibri" panose="020F0502020204030204" pitchFamily="34" charset="0"/>
                <a:cs typeface="Times New Roman" panose="02020603050405020304" pitchFamily="18" charset="0"/>
              </a:rPr>
              <a:t>” </a:t>
            </a:r>
            <a:r>
              <a:rPr lang="en-US" sz="2800" dirty="0">
                <a:effectLst/>
                <a:latin typeface="Arial" panose="020B0604020202020204" pitchFamily="34" charset="0"/>
                <a:ea typeface="Calibri" panose="020F0502020204030204" pitchFamily="34" charset="0"/>
                <a:cs typeface="Times New Roman" panose="02020603050405020304" pitchFamily="18" charset="0"/>
              </a:rPr>
              <a:t>(</a:t>
            </a:r>
            <a:r>
              <a:rPr lang="en-US" sz="2800" b="1" dirty="0">
                <a:effectLst/>
                <a:latin typeface="Arial" panose="020B0604020202020204" pitchFamily="34" charset="0"/>
                <a:ea typeface="Calibri" panose="020F0502020204030204" pitchFamily="34" charset="0"/>
                <a:cs typeface="Times New Roman" panose="02020603050405020304" pitchFamily="18" charset="0"/>
              </a:rPr>
              <a:t>Rev. 22:1-5</a:t>
            </a: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Bef>
                <a:spcPts val="1200"/>
              </a:spcBef>
              <a:spcAft>
                <a:spcPts val="0"/>
              </a:spcAft>
              <a:buFont typeface="Wingdings" panose="05000000000000000000" pitchFamily="2" charset="2"/>
              <a:buChar char="ü"/>
              <a:tabLst>
                <a:tab pos="742950" algn="l"/>
              </a:tabLst>
            </a:pPr>
            <a:r>
              <a:rPr lang="en-US" sz="2800" dirty="0">
                <a:effectLst/>
                <a:latin typeface="Arial" panose="020B0604020202020204" pitchFamily="34" charset="0"/>
                <a:ea typeface="Calibri" panose="020F0502020204030204" pitchFamily="34" charset="0"/>
                <a:cs typeface="Times New Roman" panose="02020603050405020304" pitchFamily="18" charset="0"/>
              </a:rPr>
              <a:t>God will be in heaven, Jesus will be there, the Holy Spirit. (</a:t>
            </a:r>
            <a:r>
              <a:rPr lang="en-US" sz="2800" b="1" dirty="0">
                <a:effectLst/>
                <a:latin typeface="Arial" panose="020B0604020202020204" pitchFamily="34" charset="0"/>
                <a:ea typeface="Calibri" panose="020F0502020204030204" pitchFamily="34" charset="0"/>
                <a:cs typeface="Times New Roman" panose="02020603050405020304" pitchFamily="18" charset="0"/>
              </a:rPr>
              <a:t>Rev. 21:1-7</a:t>
            </a: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Bef>
                <a:spcPts val="1200"/>
              </a:spcBef>
              <a:spcAft>
                <a:spcPts val="0"/>
              </a:spcAft>
              <a:buFont typeface="Wingdings" panose="05000000000000000000" pitchFamily="2" charset="2"/>
              <a:buChar char="ü"/>
              <a:tabLst>
                <a:tab pos="742950" algn="l"/>
              </a:tabLst>
            </a:pPr>
            <a:r>
              <a:rPr lang="en-US" sz="2800" dirty="0">
                <a:effectLst/>
                <a:latin typeface="Arial" panose="020B0604020202020204" pitchFamily="34" charset="0"/>
                <a:ea typeface="Calibri" panose="020F0502020204030204" pitchFamily="34" charset="0"/>
                <a:cs typeface="Times New Roman" panose="02020603050405020304" pitchFamily="18" charset="0"/>
              </a:rPr>
              <a:t>There will be some who won’t be there. (</a:t>
            </a:r>
            <a:r>
              <a:rPr lang="en-US" sz="2800" b="1" dirty="0">
                <a:effectLst/>
                <a:latin typeface="Arial" panose="020B0604020202020204" pitchFamily="34" charset="0"/>
                <a:ea typeface="Calibri" panose="020F0502020204030204" pitchFamily="34" charset="0"/>
                <a:cs typeface="Times New Roman" panose="02020603050405020304" pitchFamily="18" charset="0"/>
              </a:rPr>
              <a:t>Rev. 21:8; 2 Thess. 1:6-10</a:t>
            </a: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a:lnSpc>
                <a:spcPct val="107000"/>
              </a:lnSpc>
              <a:spcBef>
                <a:spcPts val="0"/>
              </a:spcBef>
              <a:spcAft>
                <a:spcPts val="0"/>
              </a:spcAft>
              <a:tabLst>
                <a:tab pos="742950" algn="l"/>
              </a:tabLs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a:lnSpc>
                <a:spcPct val="107000"/>
              </a:lnSpc>
              <a:spcBef>
                <a:spcPts val="0"/>
              </a:spcBef>
              <a:spcAft>
                <a:spcPts val="0"/>
              </a:spcAft>
              <a:tabLst>
                <a:tab pos="742950" algn="l"/>
              </a:tabLs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a:lnSpc>
                <a:spcPct val="107000"/>
              </a:lnSpc>
              <a:spcBef>
                <a:spcPts val="0"/>
              </a:spcBef>
              <a:spcAft>
                <a:spcPts val="0"/>
              </a:spcAft>
            </a:pPr>
            <a:endParaRPr lang="en-US" dirty="0"/>
          </a:p>
        </p:txBody>
      </p:sp>
      <p:pic>
        <p:nvPicPr>
          <p:cNvPr id="7170" name="Picture 2">
            <a:extLst>
              <a:ext uri="{FF2B5EF4-FFF2-40B4-BE49-F238E27FC236}">
                <a16:creationId xmlns:a16="http://schemas.microsoft.com/office/drawing/2014/main" id="{870A4C21-F0AF-4BAD-9541-F8444B88D9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0271" y="15066"/>
            <a:ext cx="2991729" cy="1533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5029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30017" y="-1"/>
            <a:ext cx="9332843" cy="1361661"/>
          </a:xfrm>
        </p:spPr>
        <p:txBody>
          <a:bodyPr>
            <a:normAutofit/>
          </a:bodyPr>
          <a:lstStyle/>
          <a:p>
            <a:pPr algn="ctr"/>
            <a:r>
              <a:rPr lang="en-US" sz="2800" b="1" dirty="0">
                <a:latin typeface="Arial" pitchFamily="34" charset="0"/>
                <a:cs typeface="Arial" pitchFamily="34" charset="0"/>
              </a:rPr>
              <a:t>Jesus said; “Come unto me, all ye that labour and are heavy laden, and I will give you rest.”—Matt. 11:28</a:t>
            </a:r>
          </a:p>
        </p:txBody>
      </p:sp>
      <p:sp>
        <p:nvSpPr>
          <p:cNvPr id="3" name="Subtitle 2"/>
          <p:cNvSpPr>
            <a:spLocks noGrp="1"/>
          </p:cNvSpPr>
          <p:nvPr>
            <p:ph type="subTitle" idx="1"/>
          </p:nvPr>
        </p:nvSpPr>
        <p:spPr>
          <a:xfrm>
            <a:off x="2146852" y="1093304"/>
            <a:ext cx="7854696" cy="5536096"/>
          </a:xfrm>
        </p:spPr>
        <p:txBody>
          <a:bodyPr>
            <a:noAutofit/>
          </a:bodyPr>
          <a:lstStyle/>
          <a:p>
            <a:pPr algn="l"/>
            <a:endParaRPr lang="en-US" sz="2800" dirty="0">
              <a:latin typeface="Arial" pitchFamily="34" charset="0"/>
              <a:cs typeface="Arial" pitchFamily="34" charset="0"/>
            </a:endParaRPr>
          </a:p>
          <a:p>
            <a:pPr marL="457200" indent="-457200" algn="l">
              <a:buFont typeface="Wingdings" panose="05000000000000000000" pitchFamily="2" charset="2"/>
              <a:buChar char="v"/>
            </a:pPr>
            <a:r>
              <a:rPr lang="en-US" sz="2800" dirty="0">
                <a:latin typeface="Arial" pitchFamily="34" charset="0"/>
                <a:cs typeface="Arial" pitchFamily="34" charset="0"/>
              </a:rPr>
              <a:t>	</a:t>
            </a:r>
            <a:r>
              <a:rPr lang="en-US" sz="2800" u="sng" dirty="0">
                <a:latin typeface="Arial" pitchFamily="34" charset="0"/>
                <a:cs typeface="Arial" pitchFamily="34" charset="0"/>
              </a:rPr>
              <a:t>Hear</a:t>
            </a:r>
            <a:r>
              <a:rPr lang="en-US" sz="2800" dirty="0">
                <a:latin typeface="Arial" pitchFamily="34" charset="0"/>
                <a:cs typeface="Arial" pitchFamily="34" charset="0"/>
              </a:rPr>
              <a:t> the Gospel message—</a:t>
            </a:r>
            <a:r>
              <a:rPr lang="en-US" sz="2800" b="1" dirty="0">
                <a:latin typeface="Arial" pitchFamily="34" charset="0"/>
                <a:cs typeface="Arial" pitchFamily="34" charset="0"/>
              </a:rPr>
              <a:t>Rom. 10:17</a:t>
            </a:r>
            <a:r>
              <a:rPr lang="en-US" sz="2800" dirty="0">
                <a:latin typeface="Arial" pitchFamily="34" charset="0"/>
                <a:cs typeface="Arial" pitchFamily="34" charset="0"/>
              </a:rPr>
              <a:t>.</a:t>
            </a:r>
          </a:p>
          <a:p>
            <a:pPr algn="l">
              <a:buFont typeface="Wingdings" pitchFamily="2" charset="2"/>
              <a:buChar char="v"/>
            </a:pPr>
            <a:r>
              <a:rPr lang="en-US" sz="2800" dirty="0">
                <a:latin typeface="Arial" pitchFamily="34" charset="0"/>
                <a:cs typeface="Arial" pitchFamily="34" charset="0"/>
              </a:rPr>
              <a:t>	</a:t>
            </a:r>
            <a:r>
              <a:rPr lang="en-US" sz="2800" u="sng" dirty="0">
                <a:latin typeface="Arial" pitchFamily="34" charset="0"/>
                <a:cs typeface="Arial" pitchFamily="34" charset="0"/>
              </a:rPr>
              <a:t>Believe</a:t>
            </a:r>
            <a:r>
              <a:rPr lang="en-US" sz="2800" dirty="0">
                <a:latin typeface="Arial" pitchFamily="34" charset="0"/>
                <a:cs typeface="Arial" pitchFamily="34" charset="0"/>
              </a:rPr>
              <a:t> in Jesus as God’s Son—  </a:t>
            </a:r>
          </a:p>
          <a:p>
            <a:pPr algn="l"/>
            <a:r>
              <a:rPr lang="en-US" sz="2800" dirty="0">
                <a:latin typeface="Arial" pitchFamily="34" charset="0"/>
                <a:cs typeface="Arial" pitchFamily="34" charset="0"/>
              </a:rPr>
              <a:t>	</a:t>
            </a:r>
            <a:r>
              <a:rPr lang="en-US" sz="2800" b="1" dirty="0">
                <a:latin typeface="Arial" pitchFamily="34" charset="0"/>
                <a:cs typeface="Arial" pitchFamily="34" charset="0"/>
              </a:rPr>
              <a:t>Heb. 11:6</a:t>
            </a:r>
            <a:r>
              <a:rPr lang="en-US" sz="2800" dirty="0">
                <a:latin typeface="Arial" pitchFamily="34" charset="0"/>
                <a:cs typeface="Arial" pitchFamily="34" charset="0"/>
              </a:rPr>
              <a:t>.</a:t>
            </a:r>
          </a:p>
          <a:p>
            <a:pPr algn="l">
              <a:buFont typeface="Wingdings" pitchFamily="2" charset="2"/>
              <a:buChar char="v"/>
            </a:pPr>
            <a:r>
              <a:rPr lang="en-US" sz="2800" dirty="0">
                <a:latin typeface="Arial" pitchFamily="34" charset="0"/>
                <a:cs typeface="Arial" pitchFamily="34" charset="0"/>
              </a:rPr>
              <a:t>	</a:t>
            </a:r>
            <a:r>
              <a:rPr lang="en-US" sz="2800" u="sng" dirty="0">
                <a:latin typeface="Arial" pitchFamily="34" charset="0"/>
                <a:cs typeface="Arial" pitchFamily="34" charset="0"/>
              </a:rPr>
              <a:t>Repent</a:t>
            </a:r>
            <a:r>
              <a:rPr lang="en-US" sz="2800" dirty="0">
                <a:latin typeface="Arial" pitchFamily="34" charset="0"/>
                <a:cs typeface="Arial" pitchFamily="34" charset="0"/>
              </a:rPr>
              <a:t> of your sins— </a:t>
            </a:r>
            <a:r>
              <a:rPr lang="en-US" sz="2800" b="1" dirty="0">
                <a:latin typeface="Arial" pitchFamily="34" charset="0"/>
                <a:cs typeface="Arial" pitchFamily="34" charset="0"/>
              </a:rPr>
              <a:t>Acts 3:19</a:t>
            </a:r>
            <a:r>
              <a:rPr lang="en-US" sz="2800" dirty="0">
                <a:latin typeface="Arial" pitchFamily="34" charset="0"/>
                <a:cs typeface="Arial" pitchFamily="34" charset="0"/>
              </a:rPr>
              <a:t>.</a:t>
            </a:r>
          </a:p>
          <a:p>
            <a:pPr algn="l">
              <a:buFont typeface="Wingdings" pitchFamily="2" charset="2"/>
              <a:buChar char="v"/>
            </a:pPr>
            <a:r>
              <a:rPr lang="en-US" sz="2800" dirty="0">
                <a:latin typeface="Arial" pitchFamily="34" charset="0"/>
                <a:cs typeface="Arial" pitchFamily="34" charset="0"/>
              </a:rPr>
              <a:t>	</a:t>
            </a:r>
            <a:r>
              <a:rPr lang="en-US" sz="2800" u="sng" dirty="0">
                <a:latin typeface="Arial" pitchFamily="34" charset="0"/>
                <a:cs typeface="Arial" pitchFamily="34" charset="0"/>
              </a:rPr>
              <a:t>Confess</a:t>
            </a:r>
            <a:r>
              <a:rPr lang="en-US" sz="2800" dirty="0">
                <a:latin typeface="Arial" pitchFamily="34" charset="0"/>
                <a:cs typeface="Arial" pitchFamily="34" charset="0"/>
              </a:rPr>
              <a:t> your faith in Jesus—</a:t>
            </a:r>
            <a:r>
              <a:rPr lang="en-US" sz="2800" b="1" dirty="0">
                <a:latin typeface="Arial" pitchFamily="34" charset="0"/>
                <a:cs typeface="Arial" pitchFamily="34" charset="0"/>
              </a:rPr>
              <a:t>Rom. 10:10</a:t>
            </a:r>
            <a:r>
              <a:rPr lang="en-US" sz="2800" dirty="0">
                <a:latin typeface="Arial" pitchFamily="34" charset="0"/>
                <a:cs typeface="Arial" pitchFamily="34" charset="0"/>
              </a:rPr>
              <a:t>.</a:t>
            </a:r>
          </a:p>
          <a:p>
            <a:pPr algn="l">
              <a:buFont typeface="Wingdings" pitchFamily="2" charset="2"/>
              <a:buChar char="v"/>
            </a:pPr>
            <a:r>
              <a:rPr lang="en-US" sz="2800" dirty="0">
                <a:latin typeface="Arial" pitchFamily="34" charset="0"/>
                <a:cs typeface="Arial" pitchFamily="34" charset="0"/>
              </a:rPr>
              <a:t>	</a:t>
            </a:r>
            <a:r>
              <a:rPr lang="en-US" sz="2800" u="sng" dirty="0">
                <a:latin typeface="Arial" pitchFamily="34" charset="0"/>
                <a:cs typeface="Arial" pitchFamily="34" charset="0"/>
              </a:rPr>
              <a:t>Be baptized</a:t>
            </a:r>
            <a:r>
              <a:rPr lang="en-US" sz="2800" dirty="0">
                <a:latin typeface="Arial" pitchFamily="34" charset="0"/>
                <a:cs typeface="Arial" pitchFamily="34" charset="0"/>
              </a:rPr>
              <a:t> for the </a:t>
            </a:r>
          </a:p>
          <a:p>
            <a:pPr algn="l"/>
            <a:r>
              <a:rPr lang="en-US" sz="2800" dirty="0">
                <a:latin typeface="Arial" pitchFamily="34" charset="0"/>
                <a:cs typeface="Arial" pitchFamily="34" charset="0"/>
              </a:rPr>
              <a:t>	remission of your sins—</a:t>
            </a:r>
          </a:p>
          <a:p>
            <a:pPr algn="l"/>
            <a:r>
              <a:rPr lang="en-US" sz="2800" dirty="0">
                <a:latin typeface="Arial" pitchFamily="34" charset="0"/>
                <a:cs typeface="Arial" pitchFamily="34" charset="0"/>
              </a:rPr>
              <a:t>	</a:t>
            </a:r>
            <a:r>
              <a:rPr lang="en-US" sz="2800" b="1" dirty="0">
                <a:latin typeface="Arial" pitchFamily="34" charset="0"/>
                <a:cs typeface="Arial" pitchFamily="34" charset="0"/>
              </a:rPr>
              <a:t>Acts 2:38; Acts 22:16</a:t>
            </a:r>
            <a:r>
              <a:rPr lang="en-US" sz="2800" dirty="0">
                <a:latin typeface="Arial" pitchFamily="34" charset="0"/>
                <a:cs typeface="Arial" pitchFamily="34" charset="0"/>
              </a:rPr>
              <a:t>.</a:t>
            </a:r>
          </a:p>
          <a:p>
            <a:pPr algn="l">
              <a:buFont typeface="Wingdings" pitchFamily="2" charset="2"/>
              <a:buChar char="v"/>
            </a:pPr>
            <a:r>
              <a:rPr lang="en-US" sz="2800" dirty="0">
                <a:latin typeface="Arial" pitchFamily="34" charset="0"/>
                <a:cs typeface="Arial" pitchFamily="34" charset="0"/>
              </a:rPr>
              <a:t>	</a:t>
            </a:r>
            <a:r>
              <a:rPr lang="en-US" sz="2800" u="sng" dirty="0">
                <a:latin typeface="Arial" pitchFamily="34" charset="0"/>
                <a:cs typeface="Arial" pitchFamily="34" charset="0"/>
              </a:rPr>
              <a:t>Live faithfully for God</a:t>
            </a:r>
            <a:r>
              <a:rPr lang="en-US" sz="2800" dirty="0">
                <a:latin typeface="Arial" pitchFamily="34" charset="0"/>
                <a:cs typeface="Arial" pitchFamily="34" charset="0"/>
              </a:rPr>
              <a:t>.</a:t>
            </a:r>
          </a:p>
          <a:p>
            <a:pPr algn="l"/>
            <a:r>
              <a:rPr lang="en-US" sz="2800" dirty="0">
                <a:latin typeface="Arial" pitchFamily="34" charset="0"/>
                <a:cs typeface="Arial" pitchFamily="34" charset="0"/>
              </a:rPr>
              <a:t>	</a:t>
            </a:r>
            <a:r>
              <a:rPr lang="en-US" sz="2800" b="1" dirty="0">
                <a:latin typeface="Arial" pitchFamily="34" charset="0"/>
                <a:cs typeface="Arial" pitchFamily="34" charset="0"/>
              </a:rPr>
              <a:t>Heb. 10:23; Rev. 2:10</a:t>
            </a:r>
            <a:r>
              <a:rPr lang="en-US" sz="2800" dirty="0">
                <a:latin typeface="Arial" pitchFamily="34" charset="0"/>
                <a:cs typeface="Arial" pitchFamily="34" charset="0"/>
              </a:rPr>
              <a:t>.</a:t>
            </a:r>
          </a:p>
          <a:p>
            <a:endParaRPr lang="en-US" sz="2800" dirty="0">
              <a:solidFill>
                <a:srgbClr val="FFFF00"/>
              </a:solidFill>
              <a:latin typeface="Arial" pitchFamily="34" charset="0"/>
              <a:cs typeface="Arial" pitchFamily="34" charset="0"/>
            </a:endParaRPr>
          </a:p>
        </p:txBody>
      </p:sp>
      <p:pic>
        <p:nvPicPr>
          <p:cNvPr id="4" name="Picture 2" descr="C:\Users\Bob\AppData\Local\Microsoft\Windows\Temporary Internet Files\Low\Content.IE5\O0QZ6IBG\Resurrec[1].gif"/>
          <p:cNvPicPr>
            <a:picLocks noChangeAspect="1" noChangeArrowheads="1"/>
          </p:cNvPicPr>
          <p:nvPr/>
        </p:nvPicPr>
        <p:blipFill>
          <a:blip r:embed="rId3" cstate="print"/>
          <a:srcRect/>
          <a:stretch>
            <a:fillRect/>
          </a:stretch>
        </p:blipFill>
        <p:spPr bwMode="auto">
          <a:xfrm>
            <a:off x="8164466" y="4075044"/>
            <a:ext cx="3495260" cy="2700130"/>
          </a:xfrm>
          <a:prstGeom prst="rect">
            <a:avLst/>
          </a:prstGeom>
          <a:noFill/>
        </p:spPr>
      </p:pic>
    </p:spTree>
    <p:extLst>
      <p:ext uri="{BB962C8B-B14F-4D97-AF65-F5344CB8AC3E}">
        <p14:creationId xmlns:p14="http://schemas.microsoft.com/office/powerpoint/2010/main" val="4006489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3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30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3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2" dur="30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3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6" dur="30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3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30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3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4" dur="30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3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8" dur="30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3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2" dur="30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6"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30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6" dur="30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6"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30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40" dur="30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30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44" dur="3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881</TotalTime>
  <Words>846</Words>
  <Application>Microsoft Office PowerPoint</Application>
  <PresentationFormat>Widescreen</PresentationFormat>
  <Paragraphs>71</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Courier New</vt:lpstr>
      <vt:lpstr>Wingdings</vt:lpstr>
      <vt:lpstr>Office Theme</vt:lpstr>
      <vt:lpstr>PowerPoint Presentation</vt:lpstr>
      <vt:lpstr>EXPECTATION vs. REALITY (Text: Luke 7:24-29)</vt:lpstr>
      <vt:lpstr>EXPECTATION vs. REALITY (Text: Luke 7:24-29)</vt:lpstr>
      <vt:lpstr>EXPECTATION vs. REALITY (Text: Luke 7:24-29)</vt:lpstr>
      <vt:lpstr>PARABLE OF THE SOWER (Text: Luke 8:5-8; 11-14)</vt:lpstr>
      <vt:lpstr>EXPECTATION vs. REALITY (Text: Luke 7:24-29)</vt:lpstr>
      <vt:lpstr>EXPECTATION vs. REALITY (Text: Luke 7:24-29)</vt:lpstr>
      <vt:lpstr>Jesus said; “Come unto me, all ye that labour and are heavy laden, and I will give you rest.”—Matt. 11:28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dc:creator>
  <cp:lastModifiedBy>Bob Watson</cp:lastModifiedBy>
  <cp:revision>9</cp:revision>
  <dcterms:created xsi:type="dcterms:W3CDTF">2021-12-12T00:14:42Z</dcterms:created>
  <dcterms:modified xsi:type="dcterms:W3CDTF">2022-07-17T12:43:57Z</dcterms:modified>
</cp:coreProperties>
</file>