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72" r:id="rId2"/>
    <p:sldId id="269" r:id="rId3"/>
    <p:sldId id="273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200" y="1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FED78-6593-CF4B-8FE8-A0BC7DC1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20CB-4E04-E44A-82E9-DEA3DCEEDED6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A0839-4C0B-5140-BC14-35CA0315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E6092-91FD-2747-A948-4179DA0A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FCF7-F583-4A42-BE0A-D5E807E69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C305-DAED-DF4D-ADA8-4FA072C9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E6D7-A437-E84B-A925-FD87724262FC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434FB-C5CB-5C49-97E8-B1FF82E7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6606F-A41B-9C44-A42B-F3A86FF0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99ED-C634-4D46-9252-E75223B1C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70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B40A4-B83D-EE41-8CAC-8F285E94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929F-F42B-DD44-B5D7-0F7BCD2963D5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C5FCA-36D2-AB48-A3BD-B2189AD4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E636F-781A-A141-A204-3A7D857D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5819F-6324-AC49-ADFA-7333F0EE3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85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EFF04-634B-8343-8A07-03540E27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18B3-D549-DF42-8793-2D92C776A6FE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8E71B-F1FF-9E43-B798-5AE4B72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E2B1A-C111-3940-A3C9-9055D217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170F-7321-7046-BF3B-00BA99B24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2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422B0-2450-0B41-9FD3-62065445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411C-F182-F145-A47C-85230ECF26CF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5085-0721-3447-918B-6187B65D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0B80-CD20-BC42-A807-A03F67D3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D3859-0CD0-014D-81F8-1702576C3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37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2E58AD-0B5F-A446-B42A-64912B76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F6B4-8D20-604D-9222-B741DD5BBACC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45A8AF-DEE1-6A42-937A-D4021944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C1C999-8775-9647-B247-ABCE50CD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F689-7656-1446-9150-05EB37BFF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0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023655-E43C-7C48-885F-213CCECD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9BA9-E280-9F43-B9FE-8F1A13377CF9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F33B99-3238-F948-910A-BF5DEF23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40385A-9820-CC47-A10F-90E161C9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5386-319D-7A4C-B382-613998A5A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25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ECEA6E-9D97-D248-AB9A-52EA9A03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2355-6A58-BF4D-BA5B-B7A763F6AD73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0D051D-1CB0-E144-A84D-670148E1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513823-4EFC-7447-9EF9-089EB352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D0FD3-1F36-8F4C-AE7D-A6A9FE68C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31FD35-C578-BD40-B19E-19A03777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3C8C-6167-7949-917E-A59F19A27F5A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34C521-0ACE-D348-8A1B-050FC121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8C6A33-E564-2C47-85E5-5139AB54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946A-7455-1346-A62D-B9A2B3EE0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30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5CE4A9-A715-A043-80E6-44BF3000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89C6-D53A-4542-9C52-503900FF28D9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8B0AFB-6460-E34A-9581-714E1ED0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E4CA3-668B-2B44-952A-2984F10F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87E87-7C60-3A49-9658-C5E8A87E7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9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25DFD8-B2C3-674C-A9C7-33A4ED7B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AEE7-1ADF-2B4D-8396-47254D417640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55C645-6825-E94D-B828-8A61AC88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7CE090-BD30-EB4F-B808-72DBEE17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9F74-C2DB-4F45-83AE-DA4424EDB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9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B98A6B-1EB8-714F-AB79-EE5FA8CAB4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F446F87-15EE-A74E-8A65-2F0360D61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69943-8372-1543-AE3F-3C3F7BE40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5D7EC6-0557-5944-9489-5F16538B9FDE}" type="datetimeFigureOut">
              <a:rPr lang="en-US"/>
              <a:pPr>
                <a:defRPr/>
              </a:pPr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1B1F1-AA69-D54A-9E11-78EBDDCE5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69E6D-D690-1B49-845D-62F65D49B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1670EA6-1D30-9A4A-A58C-55A9F470F1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1221E58C-0B60-A545-8091-FFE5A6D2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C43E8-F000-214A-A94D-84B3552523F0}"/>
              </a:ext>
            </a:extLst>
          </p:cNvPr>
          <p:cNvSpPr txBox="1"/>
          <p:nvPr/>
        </p:nvSpPr>
        <p:spPr>
          <a:xfrm>
            <a:off x="304800" y="278296"/>
            <a:ext cx="5049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itchFamily="82" charset="77"/>
              </a:rPr>
              <a:t>Exalt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BE153-431B-DF48-99D9-7FA30BA4CD53}"/>
              </a:ext>
            </a:extLst>
          </p:cNvPr>
          <p:cNvSpPr txBox="1"/>
          <p:nvPr/>
        </p:nvSpPr>
        <p:spPr>
          <a:xfrm>
            <a:off x="1034882" y="1456608"/>
            <a:ext cx="7074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“hold someone in very high regard; think or speak very highly of; noble character”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C43E8-F000-214A-A94D-84B3552523F0}"/>
              </a:ext>
            </a:extLst>
          </p:cNvPr>
          <p:cNvSpPr txBox="1"/>
          <p:nvPr/>
        </p:nvSpPr>
        <p:spPr>
          <a:xfrm>
            <a:off x="304800" y="278296"/>
            <a:ext cx="5049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itchFamily="82" charset="77"/>
              </a:rPr>
              <a:t>Verse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BE153-431B-DF48-99D9-7FA30BA4CD53}"/>
              </a:ext>
            </a:extLst>
          </p:cNvPr>
          <p:cNvSpPr txBox="1"/>
          <p:nvPr/>
        </p:nvSpPr>
        <p:spPr>
          <a:xfrm>
            <a:off x="1034882" y="1456608"/>
            <a:ext cx="7074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Known before the world;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(Seen in future days;)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Glimpsed by righteous men;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Son of God.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Sent as David’s heir;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(Named an ageless king;)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Granted all the earth.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Exalted.</a:t>
            </a:r>
            <a:endParaRPr lang="en-US" sz="36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298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C43E8-F000-214A-A94D-84B3552523F0}"/>
              </a:ext>
            </a:extLst>
          </p:cNvPr>
          <p:cNvSpPr txBox="1"/>
          <p:nvPr/>
        </p:nvSpPr>
        <p:spPr>
          <a:xfrm>
            <a:off x="304800" y="278296"/>
            <a:ext cx="5049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itchFamily="82" charset="77"/>
              </a:rPr>
              <a:t>Verse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BE153-431B-DF48-99D9-7FA30BA4CD53}"/>
              </a:ext>
            </a:extLst>
          </p:cNvPr>
          <p:cNvSpPr txBox="1"/>
          <p:nvPr/>
        </p:nvSpPr>
        <p:spPr>
          <a:xfrm>
            <a:off x="1034882" y="1456608"/>
            <a:ext cx="7074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Seen with blinded eyes;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(Heard by heedless ears;)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 with wicked hearts;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Son of God.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Worshipped with contempt;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(Crowned with blood and thorns;) Throned upon a cross.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Exalted.</a:t>
            </a:r>
            <a:endParaRPr lang="en-US" sz="36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141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C43E8-F000-214A-A94D-84B3552523F0}"/>
              </a:ext>
            </a:extLst>
          </p:cNvPr>
          <p:cNvSpPr txBox="1"/>
          <p:nvPr/>
        </p:nvSpPr>
        <p:spPr>
          <a:xfrm>
            <a:off x="304800" y="278296"/>
            <a:ext cx="5049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itchFamily="82" charset="77"/>
              </a:rPr>
              <a:t>Verse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BE153-431B-DF48-99D9-7FA30BA4CD53}"/>
              </a:ext>
            </a:extLst>
          </p:cNvPr>
          <p:cNvSpPr txBox="1"/>
          <p:nvPr/>
        </p:nvSpPr>
        <p:spPr>
          <a:xfrm>
            <a:off x="1034882" y="1456608"/>
            <a:ext cx="7074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Scorned by those who watched;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(Mocked by all the wise;)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Loved within belief;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Son of God.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Born to take my death;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(Slain to give me life;)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Jesus, Son of God.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Exalted. Exalted.</a:t>
            </a:r>
            <a:endParaRPr lang="en-US" sz="36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163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C43E8-F000-214A-A94D-84B3552523F0}"/>
              </a:ext>
            </a:extLst>
          </p:cNvPr>
          <p:cNvSpPr txBox="1"/>
          <p:nvPr/>
        </p:nvSpPr>
        <p:spPr>
          <a:xfrm>
            <a:off x="304800" y="278296"/>
            <a:ext cx="5049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itchFamily="82" charset="77"/>
              </a:rPr>
              <a:t>The Jesus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BE153-431B-DF48-99D9-7FA30BA4CD53}"/>
              </a:ext>
            </a:extLst>
          </p:cNvPr>
          <p:cNvSpPr txBox="1"/>
          <p:nvPr/>
        </p:nvSpPr>
        <p:spPr>
          <a:xfrm>
            <a:off x="517441" y="1587636"/>
            <a:ext cx="8109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“Jesus always seems to find Himself in a never-ending cycle of pomp and circumstance, followed by rejection.”</a:t>
            </a:r>
            <a:endParaRPr lang="en-US" sz="36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FA156-DDA9-FD48-BE8D-96416C4545D3}"/>
              </a:ext>
            </a:extLst>
          </p:cNvPr>
          <p:cNvSpPr txBox="1"/>
          <p:nvPr/>
        </p:nvSpPr>
        <p:spPr>
          <a:xfrm>
            <a:off x="517441" y="3881861"/>
            <a:ext cx="8109118" cy="206210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His birth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His ministry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Triumphal entry/betrayal</a:t>
            </a:r>
          </a:p>
        </p:txBody>
      </p:sp>
    </p:spTree>
    <p:extLst>
      <p:ext uri="{BB962C8B-B14F-4D97-AF65-F5344CB8AC3E}">
        <p14:creationId xmlns:p14="http://schemas.microsoft.com/office/powerpoint/2010/main" val="11851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C43E8-F000-214A-A94D-84B3552523F0}"/>
              </a:ext>
            </a:extLst>
          </p:cNvPr>
          <p:cNvSpPr txBox="1"/>
          <p:nvPr/>
        </p:nvSpPr>
        <p:spPr>
          <a:xfrm>
            <a:off x="304799" y="278296"/>
            <a:ext cx="663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itchFamily="82" charset="77"/>
              </a:rPr>
              <a:t>The Cycle on Repeat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BE153-431B-DF48-99D9-7FA30BA4CD53}"/>
              </a:ext>
            </a:extLst>
          </p:cNvPr>
          <p:cNvSpPr txBox="1"/>
          <p:nvPr/>
        </p:nvSpPr>
        <p:spPr>
          <a:xfrm>
            <a:off x="517441" y="1310637"/>
            <a:ext cx="8109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God is clearly seen and understood Romans 1:20</a:t>
            </a:r>
          </a:p>
          <a:p>
            <a:pPr algn="ctr"/>
            <a:endParaRPr lang="en-US" sz="36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77"/>
            </a:endParaRP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We still don’t glorify Him as God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Romans 1:21-23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FA156-DDA9-FD48-BE8D-96416C4545D3}"/>
              </a:ext>
            </a:extLst>
          </p:cNvPr>
          <p:cNvSpPr txBox="1"/>
          <p:nvPr/>
        </p:nvSpPr>
        <p:spPr>
          <a:xfrm>
            <a:off x="517441" y="4435859"/>
            <a:ext cx="8109118" cy="206210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We question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We doubt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We reprioritize</a:t>
            </a:r>
          </a:p>
        </p:txBody>
      </p:sp>
    </p:spTree>
    <p:extLst>
      <p:ext uri="{BB962C8B-B14F-4D97-AF65-F5344CB8AC3E}">
        <p14:creationId xmlns:p14="http://schemas.microsoft.com/office/powerpoint/2010/main" val="23174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C43E8-F000-214A-A94D-84B3552523F0}"/>
              </a:ext>
            </a:extLst>
          </p:cNvPr>
          <p:cNvSpPr txBox="1"/>
          <p:nvPr/>
        </p:nvSpPr>
        <p:spPr>
          <a:xfrm>
            <a:off x="304799" y="278296"/>
            <a:ext cx="663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itchFamily="82" charset="77"/>
              </a:rPr>
              <a:t>Exalting Christ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BE153-431B-DF48-99D9-7FA30BA4CD53}"/>
              </a:ext>
            </a:extLst>
          </p:cNvPr>
          <p:cNvSpPr txBox="1"/>
          <p:nvPr/>
        </p:nvSpPr>
        <p:spPr>
          <a:xfrm>
            <a:off x="517441" y="1734383"/>
            <a:ext cx="8109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It’s time we put first things first</a:t>
            </a:r>
          </a:p>
          <a:p>
            <a:pPr algn="ctr"/>
            <a:endParaRPr lang="en-US" sz="36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77"/>
            </a:endParaRP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Remember who He is</a:t>
            </a:r>
          </a:p>
          <a:p>
            <a:pPr algn="ctr"/>
            <a:endParaRPr lang="en-US" sz="36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77"/>
            </a:endParaRP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Remember what He’s done</a:t>
            </a:r>
          </a:p>
          <a:p>
            <a:pPr algn="ctr"/>
            <a:endParaRPr lang="en-US" sz="36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77"/>
            </a:endParaRP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Remember where He is</a:t>
            </a:r>
          </a:p>
        </p:txBody>
      </p:sp>
    </p:spTree>
    <p:extLst>
      <p:ext uri="{BB962C8B-B14F-4D97-AF65-F5344CB8AC3E}">
        <p14:creationId xmlns:p14="http://schemas.microsoft.com/office/powerpoint/2010/main" val="2966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224</Words>
  <Application>Microsoft Macintosh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MS PGothic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Kevin Harrington</cp:lastModifiedBy>
  <cp:revision>55</cp:revision>
  <dcterms:created xsi:type="dcterms:W3CDTF">2012-12-17T21:57:22Z</dcterms:created>
  <dcterms:modified xsi:type="dcterms:W3CDTF">2022-06-08T17:52:00Z</dcterms:modified>
</cp:coreProperties>
</file>