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4"/>
  </p:sldMasterIdLst>
  <p:sldIdLst>
    <p:sldId id="256" r:id="rId5"/>
    <p:sldId id="266" r:id="rId6"/>
    <p:sldId id="257" r:id="rId7"/>
    <p:sldId id="258" r:id="rId8"/>
    <p:sldId id="259" r:id="rId9"/>
    <p:sldId id="268" r:id="rId10"/>
    <p:sldId id="267" r:id="rId11"/>
    <p:sldId id="260" r:id="rId12"/>
    <p:sldId id="261" r:id="rId13"/>
    <p:sldId id="262" r:id="rId14"/>
    <p:sldId id="263" r:id="rId15"/>
    <p:sldId id="264" r:id="rId16"/>
    <p:sldId id="265" r:id="rId17"/>
  </p:sldIdLst>
  <p:sldSz cx="6858000" cy="5143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390" y="120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 Reynolds" userId="e8fe075f-3cc8-49a2-a562-68b14f37fc44" providerId="ADAL" clId="{6D31D851-47D5-4556-BAAC-3F1B4C3038D0}"/>
    <pc:docChg chg="undo custSel addSld modSld modMainMaster">
      <pc:chgData name="Eric Reynolds" userId="e8fe075f-3cc8-49a2-a562-68b14f37fc44" providerId="ADAL" clId="{6D31D851-47D5-4556-BAAC-3F1B4C3038D0}" dt="2022-06-15T18:44:21.835" v="72" actId="403"/>
      <pc:docMkLst>
        <pc:docMk/>
      </pc:docMkLst>
      <pc:sldChg chg="modSp">
        <pc:chgData name="Eric Reynolds" userId="e8fe075f-3cc8-49a2-a562-68b14f37fc44" providerId="ADAL" clId="{6D31D851-47D5-4556-BAAC-3F1B4C3038D0}" dt="2022-06-15T18:42:02.722" v="20" actId="403"/>
        <pc:sldMkLst>
          <pc:docMk/>
          <pc:sldMk cId="1621003241" sldId="257"/>
        </pc:sldMkLst>
        <pc:spChg chg="mod">
          <ac:chgData name="Eric Reynolds" userId="e8fe075f-3cc8-49a2-a562-68b14f37fc44" providerId="ADAL" clId="{6D31D851-47D5-4556-BAAC-3F1B4C3038D0}" dt="2022-06-15T18:42:02.722" v="20" actId="403"/>
          <ac:spMkLst>
            <pc:docMk/>
            <pc:sldMk cId="1621003241" sldId="257"/>
            <ac:spMk id="2" creationId="{00000000-0000-0000-0000-000000000000}"/>
          </ac:spMkLst>
        </pc:spChg>
        <pc:spChg chg="mod">
          <ac:chgData name="Eric Reynolds" userId="e8fe075f-3cc8-49a2-a562-68b14f37fc44" providerId="ADAL" clId="{6D31D851-47D5-4556-BAAC-3F1B4C3038D0}" dt="2022-06-15T18:41:39.755" v="12" actId="403"/>
          <ac:spMkLst>
            <pc:docMk/>
            <pc:sldMk cId="1621003241" sldId="257"/>
            <ac:spMk id="3" creationId="{00000000-0000-0000-0000-000000000000}"/>
          </ac:spMkLst>
        </pc:spChg>
      </pc:sldChg>
      <pc:sldChg chg="modSp">
        <pc:chgData name="Eric Reynolds" userId="e8fe075f-3cc8-49a2-a562-68b14f37fc44" providerId="ADAL" clId="{6D31D851-47D5-4556-BAAC-3F1B4C3038D0}" dt="2022-06-15T18:41:59.274" v="19" actId="403"/>
        <pc:sldMkLst>
          <pc:docMk/>
          <pc:sldMk cId="3678243563" sldId="258"/>
        </pc:sldMkLst>
        <pc:spChg chg="mod">
          <ac:chgData name="Eric Reynolds" userId="e8fe075f-3cc8-49a2-a562-68b14f37fc44" providerId="ADAL" clId="{6D31D851-47D5-4556-BAAC-3F1B4C3038D0}" dt="2022-06-15T18:41:59.274" v="19" actId="403"/>
          <ac:spMkLst>
            <pc:docMk/>
            <pc:sldMk cId="3678243563" sldId="258"/>
            <ac:spMk id="2" creationId="{00000000-0000-0000-0000-000000000000}"/>
          </ac:spMkLst>
        </pc:spChg>
        <pc:spChg chg="mod">
          <ac:chgData name="Eric Reynolds" userId="e8fe075f-3cc8-49a2-a562-68b14f37fc44" providerId="ADAL" clId="{6D31D851-47D5-4556-BAAC-3F1B4C3038D0}" dt="2022-06-15T18:41:47.791" v="15" actId="1076"/>
          <ac:spMkLst>
            <pc:docMk/>
            <pc:sldMk cId="3678243563" sldId="258"/>
            <ac:spMk id="3" creationId="{00000000-0000-0000-0000-000000000000}"/>
          </ac:spMkLst>
        </pc:spChg>
        <pc:spChg chg="mod">
          <ac:chgData name="Eric Reynolds" userId="e8fe075f-3cc8-49a2-a562-68b14f37fc44" providerId="ADAL" clId="{6D31D851-47D5-4556-BAAC-3F1B4C3038D0}" dt="2022-06-15T18:41:53.986" v="18" actId="14100"/>
          <ac:spMkLst>
            <pc:docMk/>
            <pc:sldMk cId="3678243563" sldId="258"/>
            <ac:spMk id="4" creationId="{00000000-0000-0000-0000-000000000000}"/>
          </ac:spMkLst>
        </pc:spChg>
      </pc:sldChg>
      <pc:sldChg chg="delSp modSp delAnim">
        <pc:chgData name="Eric Reynolds" userId="e8fe075f-3cc8-49a2-a562-68b14f37fc44" providerId="ADAL" clId="{6D31D851-47D5-4556-BAAC-3F1B4C3038D0}" dt="2022-06-15T18:42:27.206" v="28" actId="478"/>
        <pc:sldMkLst>
          <pc:docMk/>
          <pc:sldMk cId="955608851" sldId="259"/>
        </pc:sldMkLst>
        <pc:spChg chg="mod">
          <ac:chgData name="Eric Reynolds" userId="e8fe075f-3cc8-49a2-a562-68b14f37fc44" providerId="ADAL" clId="{6D31D851-47D5-4556-BAAC-3F1B4C3038D0}" dt="2022-06-15T18:42:20.266" v="26" actId="403"/>
          <ac:spMkLst>
            <pc:docMk/>
            <pc:sldMk cId="955608851" sldId="259"/>
            <ac:spMk id="2" creationId="{00000000-0000-0000-0000-000000000000}"/>
          </ac:spMkLst>
        </pc:spChg>
        <pc:spChg chg="mod">
          <ac:chgData name="Eric Reynolds" userId="e8fe075f-3cc8-49a2-a562-68b14f37fc44" providerId="ADAL" clId="{6D31D851-47D5-4556-BAAC-3F1B4C3038D0}" dt="2022-06-15T18:42:10.008" v="23" actId="1076"/>
          <ac:spMkLst>
            <pc:docMk/>
            <pc:sldMk cId="955608851" sldId="259"/>
            <ac:spMk id="3" creationId="{00000000-0000-0000-0000-000000000000}"/>
          </ac:spMkLst>
        </pc:spChg>
        <pc:spChg chg="del mod">
          <ac:chgData name="Eric Reynolds" userId="e8fe075f-3cc8-49a2-a562-68b14f37fc44" providerId="ADAL" clId="{6D31D851-47D5-4556-BAAC-3F1B4C3038D0}" dt="2022-06-15T18:42:27.206" v="28" actId="478"/>
          <ac:spMkLst>
            <pc:docMk/>
            <pc:sldMk cId="955608851" sldId="259"/>
            <ac:spMk id="4" creationId="{00000000-0000-0000-0000-000000000000}"/>
          </ac:spMkLst>
        </pc:spChg>
      </pc:sldChg>
      <pc:sldChg chg="modSp">
        <pc:chgData name="Eric Reynolds" userId="e8fe075f-3cc8-49a2-a562-68b14f37fc44" providerId="ADAL" clId="{6D31D851-47D5-4556-BAAC-3F1B4C3038D0}" dt="2022-06-15T18:43:01.381" v="40" actId="403"/>
        <pc:sldMkLst>
          <pc:docMk/>
          <pc:sldMk cId="2408720073" sldId="260"/>
        </pc:sldMkLst>
        <pc:spChg chg="mod">
          <ac:chgData name="Eric Reynolds" userId="e8fe075f-3cc8-49a2-a562-68b14f37fc44" providerId="ADAL" clId="{6D31D851-47D5-4556-BAAC-3F1B4C3038D0}" dt="2022-06-15T18:42:58.633" v="38" actId="1076"/>
          <ac:spMkLst>
            <pc:docMk/>
            <pc:sldMk cId="2408720073" sldId="260"/>
            <ac:spMk id="2" creationId="{00000000-0000-0000-0000-000000000000}"/>
          </ac:spMkLst>
        </pc:spChg>
        <pc:spChg chg="mod">
          <ac:chgData name="Eric Reynolds" userId="e8fe075f-3cc8-49a2-a562-68b14f37fc44" providerId="ADAL" clId="{6D31D851-47D5-4556-BAAC-3F1B4C3038D0}" dt="2022-06-15T18:43:01.381" v="40" actId="403"/>
          <ac:spMkLst>
            <pc:docMk/>
            <pc:sldMk cId="2408720073" sldId="260"/>
            <ac:spMk id="3" creationId="{00000000-0000-0000-0000-000000000000}"/>
          </ac:spMkLst>
        </pc:spChg>
      </pc:sldChg>
      <pc:sldChg chg="modSp">
        <pc:chgData name="Eric Reynolds" userId="e8fe075f-3cc8-49a2-a562-68b14f37fc44" providerId="ADAL" clId="{6D31D851-47D5-4556-BAAC-3F1B4C3038D0}" dt="2022-06-15T18:43:20.548" v="48" actId="403"/>
        <pc:sldMkLst>
          <pc:docMk/>
          <pc:sldMk cId="2227124999" sldId="261"/>
        </pc:sldMkLst>
        <pc:spChg chg="mod">
          <ac:chgData name="Eric Reynolds" userId="e8fe075f-3cc8-49a2-a562-68b14f37fc44" providerId="ADAL" clId="{6D31D851-47D5-4556-BAAC-3F1B4C3038D0}" dt="2022-06-15T18:43:16.321" v="46" actId="14100"/>
          <ac:spMkLst>
            <pc:docMk/>
            <pc:sldMk cId="2227124999" sldId="261"/>
            <ac:spMk id="2" creationId="{00000000-0000-0000-0000-000000000000}"/>
          </ac:spMkLst>
        </pc:spChg>
        <pc:spChg chg="mod">
          <ac:chgData name="Eric Reynolds" userId="e8fe075f-3cc8-49a2-a562-68b14f37fc44" providerId="ADAL" clId="{6D31D851-47D5-4556-BAAC-3F1B4C3038D0}" dt="2022-06-15T18:43:20.548" v="48" actId="403"/>
          <ac:spMkLst>
            <pc:docMk/>
            <pc:sldMk cId="2227124999" sldId="261"/>
            <ac:spMk id="3" creationId="{00000000-0000-0000-0000-000000000000}"/>
          </ac:spMkLst>
        </pc:spChg>
      </pc:sldChg>
      <pc:sldChg chg="modSp">
        <pc:chgData name="Eric Reynolds" userId="e8fe075f-3cc8-49a2-a562-68b14f37fc44" providerId="ADAL" clId="{6D31D851-47D5-4556-BAAC-3F1B4C3038D0}" dt="2022-06-15T18:43:33.659" v="55" actId="403"/>
        <pc:sldMkLst>
          <pc:docMk/>
          <pc:sldMk cId="695243661" sldId="262"/>
        </pc:sldMkLst>
        <pc:spChg chg="mod">
          <ac:chgData name="Eric Reynolds" userId="e8fe075f-3cc8-49a2-a562-68b14f37fc44" providerId="ADAL" clId="{6D31D851-47D5-4556-BAAC-3F1B4C3038D0}" dt="2022-06-15T18:43:24.523" v="49" actId="403"/>
          <ac:spMkLst>
            <pc:docMk/>
            <pc:sldMk cId="695243661" sldId="262"/>
            <ac:spMk id="2" creationId="{00000000-0000-0000-0000-000000000000}"/>
          </ac:spMkLst>
        </pc:spChg>
        <pc:spChg chg="mod">
          <ac:chgData name="Eric Reynolds" userId="e8fe075f-3cc8-49a2-a562-68b14f37fc44" providerId="ADAL" clId="{6D31D851-47D5-4556-BAAC-3F1B4C3038D0}" dt="2022-06-15T18:43:26.732" v="51" actId="403"/>
          <ac:spMkLst>
            <pc:docMk/>
            <pc:sldMk cId="695243661" sldId="262"/>
            <ac:spMk id="3" creationId="{00000000-0000-0000-0000-000000000000}"/>
          </ac:spMkLst>
        </pc:spChg>
        <pc:spChg chg="mod">
          <ac:chgData name="Eric Reynolds" userId="e8fe075f-3cc8-49a2-a562-68b14f37fc44" providerId="ADAL" clId="{6D31D851-47D5-4556-BAAC-3F1B4C3038D0}" dt="2022-06-15T18:43:33.659" v="55" actId="403"/>
          <ac:spMkLst>
            <pc:docMk/>
            <pc:sldMk cId="695243661" sldId="262"/>
            <ac:spMk id="4" creationId="{00000000-0000-0000-0000-000000000000}"/>
          </ac:spMkLst>
        </pc:spChg>
      </pc:sldChg>
      <pc:sldChg chg="modSp">
        <pc:chgData name="Eric Reynolds" userId="e8fe075f-3cc8-49a2-a562-68b14f37fc44" providerId="ADAL" clId="{6D31D851-47D5-4556-BAAC-3F1B4C3038D0}" dt="2022-06-15T18:43:41.589" v="58" actId="403"/>
        <pc:sldMkLst>
          <pc:docMk/>
          <pc:sldMk cId="3001450787" sldId="263"/>
        </pc:sldMkLst>
        <pc:spChg chg="mod">
          <ac:chgData name="Eric Reynolds" userId="e8fe075f-3cc8-49a2-a562-68b14f37fc44" providerId="ADAL" clId="{6D31D851-47D5-4556-BAAC-3F1B4C3038D0}" dt="2022-06-15T18:43:38.507" v="56" actId="403"/>
          <ac:spMkLst>
            <pc:docMk/>
            <pc:sldMk cId="3001450787" sldId="263"/>
            <ac:spMk id="2" creationId="{00000000-0000-0000-0000-000000000000}"/>
          </ac:spMkLst>
        </pc:spChg>
        <pc:spChg chg="mod">
          <ac:chgData name="Eric Reynolds" userId="e8fe075f-3cc8-49a2-a562-68b14f37fc44" providerId="ADAL" clId="{6D31D851-47D5-4556-BAAC-3F1B4C3038D0}" dt="2022-06-15T18:43:41.589" v="58" actId="403"/>
          <ac:spMkLst>
            <pc:docMk/>
            <pc:sldMk cId="3001450787" sldId="263"/>
            <ac:spMk id="3" creationId="{00000000-0000-0000-0000-000000000000}"/>
          </ac:spMkLst>
        </pc:spChg>
      </pc:sldChg>
      <pc:sldChg chg="modSp">
        <pc:chgData name="Eric Reynolds" userId="e8fe075f-3cc8-49a2-a562-68b14f37fc44" providerId="ADAL" clId="{6D31D851-47D5-4556-BAAC-3F1B4C3038D0}" dt="2022-06-15T18:43:49.900" v="61" actId="403"/>
        <pc:sldMkLst>
          <pc:docMk/>
          <pc:sldMk cId="32640133" sldId="264"/>
        </pc:sldMkLst>
        <pc:spChg chg="mod">
          <ac:chgData name="Eric Reynolds" userId="e8fe075f-3cc8-49a2-a562-68b14f37fc44" providerId="ADAL" clId="{6D31D851-47D5-4556-BAAC-3F1B4C3038D0}" dt="2022-06-15T18:43:45.860" v="59" actId="403"/>
          <ac:spMkLst>
            <pc:docMk/>
            <pc:sldMk cId="32640133" sldId="264"/>
            <ac:spMk id="2" creationId="{00000000-0000-0000-0000-000000000000}"/>
          </ac:spMkLst>
        </pc:spChg>
        <pc:spChg chg="mod">
          <ac:chgData name="Eric Reynolds" userId="e8fe075f-3cc8-49a2-a562-68b14f37fc44" providerId="ADAL" clId="{6D31D851-47D5-4556-BAAC-3F1B4C3038D0}" dt="2022-06-15T18:43:49.900" v="61" actId="403"/>
          <ac:spMkLst>
            <pc:docMk/>
            <pc:sldMk cId="32640133" sldId="264"/>
            <ac:spMk id="3" creationId="{00000000-0000-0000-0000-000000000000}"/>
          </ac:spMkLst>
        </pc:spChg>
      </pc:sldChg>
      <pc:sldChg chg="modSp">
        <pc:chgData name="Eric Reynolds" userId="e8fe075f-3cc8-49a2-a562-68b14f37fc44" providerId="ADAL" clId="{6D31D851-47D5-4556-BAAC-3F1B4C3038D0}" dt="2022-06-15T18:44:04.620" v="70" actId="122"/>
        <pc:sldMkLst>
          <pc:docMk/>
          <pc:sldMk cId="104012216" sldId="265"/>
        </pc:sldMkLst>
        <pc:spChg chg="mod">
          <ac:chgData name="Eric Reynolds" userId="e8fe075f-3cc8-49a2-a562-68b14f37fc44" providerId="ADAL" clId="{6D31D851-47D5-4556-BAAC-3F1B4C3038D0}" dt="2022-06-15T18:44:04.620" v="70" actId="122"/>
          <ac:spMkLst>
            <pc:docMk/>
            <pc:sldMk cId="104012216" sldId="265"/>
            <ac:spMk id="2" creationId="{00000000-0000-0000-0000-000000000000}"/>
          </ac:spMkLst>
        </pc:spChg>
      </pc:sldChg>
      <pc:sldChg chg="modSp add">
        <pc:chgData name="Eric Reynolds" userId="e8fe075f-3cc8-49a2-a562-68b14f37fc44" providerId="ADAL" clId="{6D31D851-47D5-4556-BAAC-3F1B4C3038D0}" dt="2022-06-15T18:44:21.835" v="72" actId="403"/>
        <pc:sldMkLst>
          <pc:docMk/>
          <pc:sldMk cId="3696924940" sldId="266"/>
        </pc:sldMkLst>
        <pc:spChg chg="mod">
          <ac:chgData name="Eric Reynolds" userId="e8fe075f-3cc8-49a2-a562-68b14f37fc44" providerId="ADAL" clId="{6D31D851-47D5-4556-BAAC-3F1B4C3038D0}" dt="2022-06-15T18:44:21.835" v="72" actId="403"/>
          <ac:spMkLst>
            <pc:docMk/>
            <pc:sldMk cId="3696924940" sldId="266"/>
            <ac:spMk id="4" creationId="{5AA7374A-EBEB-46E2-8C5C-43D2B9839DFE}"/>
          </ac:spMkLst>
        </pc:spChg>
        <pc:picChg chg="mod">
          <ac:chgData name="Eric Reynolds" userId="e8fe075f-3cc8-49a2-a562-68b14f37fc44" providerId="ADAL" clId="{6D31D851-47D5-4556-BAAC-3F1B4C3038D0}" dt="2022-06-15T18:13:11.675" v="9" actId="1076"/>
          <ac:picMkLst>
            <pc:docMk/>
            <pc:sldMk cId="3696924940" sldId="266"/>
            <ac:picMk id="1026" creationId="{8840A880-231E-48C9-A827-D7E345B66EEF}"/>
          </ac:picMkLst>
        </pc:picChg>
      </pc:sldChg>
      <pc:sldChg chg="modSp add">
        <pc:chgData name="Eric Reynolds" userId="e8fe075f-3cc8-49a2-a562-68b14f37fc44" providerId="ADAL" clId="{6D31D851-47D5-4556-BAAC-3F1B4C3038D0}" dt="2022-06-15T18:42:47.549" v="33" actId="403"/>
        <pc:sldMkLst>
          <pc:docMk/>
          <pc:sldMk cId="2794889160" sldId="267"/>
        </pc:sldMkLst>
        <pc:spChg chg="mod">
          <ac:chgData name="Eric Reynolds" userId="e8fe075f-3cc8-49a2-a562-68b14f37fc44" providerId="ADAL" clId="{6D31D851-47D5-4556-BAAC-3F1B4C3038D0}" dt="2022-06-15T18:42:45.611" v="31" actId="403"/>
          <ac:spMkLst>
            <pc:docMk/>
            <pc:sldMk cId="2794889160" sldId="267"/>
            <ac:spMk id="2" creationId="{00000000-0000-0000-0000-000000000000}"/>
          </ac:spMkLst>
        </pc:spChg>
        <pc:spChg chg="mod">
          <ac:chgData name="Eric Reynolds" userId="e8fe075f-3cc8-49a2-a562-68b14f37fc44" providerId="ADAL" clId="{6D31D851-47D5-4556-BAAC-3F1B4C3038D0}" dt="2022-06-15T18:42:47.549" v="33" actId="403"/>
          <ac:spMkLst>
            <pc:docMk/>
            <pc:sldMk cId="2794889160" sldId="267"/>
            <ac:spMk id="3" creationId="{00000000-0000-0000-0000-000000000000}"/>
          </ac:spMkLst>
        </pc:spChg>
      </pc:sldChg>
      <pc:sldChg chg="delSp modSp add delAnim">
        <pc:chgData name="Eric Reynolds" userId="e8fe075f-3cc8-49a2-a562-68b14f37fc44" providerId="ADAL" clId="{6D31D851-47D5-4556-BAAC-3F1B4C3038D0}" dt="2022-06-15T18:42:33.480" v="30" actId="1076"/>
        <pc:sldMkLst>
          <pc:docMk/>
          <pc:sldMk cId="2887261443" sldId="268"/>
        </pc:sldMkLst>
        <pc:spChg chg="del">
          <ac:chgData name="Eric Reynolds" userId="e8fe075f-3cc8-49a2-a562-68b14f37fc44" providerId="ADAL" clId="{6D31D851-47D5-4556-BAAC-3F1B4C3038D0}" dt="2022-06-15T18:42:30.927" v="29" actId="478"/>
          <ac:spMkLst>
            <pc:docMk/>
            <pc:sldMk cId="2887261443" sldId="268"/>
            <ac:spMk id="3" creationId="{00000000-0000-0000-0000-000000000000}"/>
          </ac:spMkLst>
        </pc:spChg>
        <pc:spChg chg="mod">
          <ac:chgData name="Eric Reynolds" userId="e8fe075f-3cc8-49a2-a562-68b14f37fc44" providerId="ADAL" clId="{6D31D851-47D5-4556-BAAC-3F1B4C3038D0}" dt="2022-06-15T18:42:33.480" v="30" actId="1076"/>
          <ac:spMkLst>
            <pc:docMk/>
            <pc:sldMk cId="2887261443" sldId="268"/>
            <ac:spMk id="4" creationId="{00000000-0000-0000-0000-000000000000}"/>
          </ac:spMkLst>
        </pc:spChg>
      </pc:sldChg>
      <pc:sldMasterChg chg="modSp modSldLayout">
        <pc:chgData name="Eric Reynolds" userId="e8fe075f-3cc8-49a2-a562-68b14f37fc44" providerId="ADAL" clId="{6D31D851-47D5-4556-BAAC-3F1B4C3038D0}" dt="2022-06-15T17:52:39.070" v="6"/>
        <pc:sldMasterMkLst>
          <pc:docMk/>
          <pc:sldMasterMk cId="0" sldId="2147483960"/>
        </pc:sldMasterMkLst>
        <pc:spChg chg="mod">
          <ac:chgData name="Eric Reynolds" userId="e8fe075f-3cc8-49a2-a562-68b14f37fc44" providerId="ADAL" clId="{6D31D851-47D5-4556-BAAC-3F1B4C3038D0}" dt="2022-06-15T17:52:39.070" v="6"/>
          <ac:spMkLst>
            <pc:docMk/>
            <pc:sldMasterMk cId="0" sldId="2147483960"/>
            <ac:spMk id="2" creationId="{00000000-0000-0000-0000-000000000000}"/>
          </ac:spMkLst>
        </pc:spChg>
        <pc:spChg chg="mod">
          <ac:chgData name="Eric Reynolds" userId="e8fe075f-3cc8-49a2-a562-68b14f37fc44" providerId="ADAL" clId="{6D31D851-47D5-4556-BAAC-3F1B4C3038D0}" dt="2022-06-15T17:52:39.070" v="6"/>
          <ac:spMkLst>
            <pc:docMk/>
            <pc:sldMasterMk cId="0" sldId="2147483960"/>
            <ac:spMk id="3" creationId="{00000000-0000-0000-0000-000000000000}"/>
          </ac:spMkLst>
        </pc:spChg>
        <pc:spChg chg="mod">
          <ac:chgData name="Eric Reynolds" userId="e8fe075f-3cc8-49a2-a562-68b14f37fc44" providerId="ADAL" clId="{6D31D851-47D5-4556-BAAC-3F1B4C3038D0}" dt="2022-06-15T17:52:39.070" v="6"/>
          <ac:spMkLst>
            <pc:docMk/>
            <pc:sldMasterMk cId="0" sldId="2147483960"/>
            <ac:spMk id="4" creationId="{00000000-0000-0000-0000-000000000000}"/>
          </ac:spMkLst>
        </pc:spChg>
        <pc:spChg chg="mod">
          <ac:chgData name="Eric Reynolds" userId="e8fe075f-3cc8-49a2-a562-68b14f37fc44" providerId="ADAL" clId="{6D31D851-47D5-4556-BAAC-3F1B4C3038D0}" dt="2022-06-15T17:52:39.070" v="6"/>
          <ac:spMkLst>
            <pc:docMk/>
            <pc:sldMasterMk cId="0" sldId="2147483960"/>
            <ac:spMk id="5" creationId="{00000000-0000-0000-0000-000000000000}"/>
          </ac:spMkLst>
        </pc:spChg>
        <pc:spChg chg="mod">
          <ac:chgData name="Eric Reynolds" userId="e8fe075f-3cc8-49a2-a562-68b14f37fc44" providerId="ADAL" clId="{6D31D851-47D5-4556-BAAC-3F1B4C3038D0}" dt="2022-06-15T17:52:39.070" v="6"/>
          <ac:spMkLst>
            <pc:docMk/>
            <pc:sldMasterMk cId="0" sldId="2147483960"/>
            <ac:spMk id="6" creationId="{00000000-0000-0000-0000-000000000000}"/>
          </ac:spMkLst>
        </pc:spChg>
        <pc:spChg chg="mod">
          <ac:chgData name="Eric Reynolds" userId="e8fe075f-3cc8-49a2-a562-68b14f37fc44" providerId="ADAL" clId="{6D31D851-47D5-4556-BAAC-3F1B4C3038D0}" dt="2022-06-15T17:52:39.070" v="6"/>
          <ac:spMkLst>
            <pc:docMk/>
            <pc:sldMasterMk cId="0" sldId="2147483960"/>
            <ac:spMk id="7" creationId="{00000000-0000-0000-0000-000000000000}"/>
          </ac:spMkLst>
        </pc:spChg>
        <pc:spChg chg="mod">
          <ac:chgData name="Eric Reynolds" userId="e8fe075f-3cc8-49a2-a562-68b14f37fc44" providerId="ADAL" clId="{6D31D851-47D5-4556-BAAC-3F1B4C3038D0}" dt="2022-06-15T17:52:39.070" v="6"/>
          <ac:spMkLst>
            <pc:docMk/>
            <pc:sldMasterMk cId="0" sldId="2147483960"/>
            <ac:spMk id="10" creationId="{00000000-0000-0000-0000-000000000000}"/>
          </ac:spMkLst>
        </pc:spChg>
        <pc:sldLayoutChg chg="modSp">
          <pc:chgData name="Eric Reynolds" userId="e8fe075f-3cc8-49a2-a562-68b14f37fc44" providerId="ADAL" clId="{6D31D851-47D5-4556-BAAC-3F1B4C3038D0}" dt="2022-06-15T17:52:39.070" v="6"/>
          <pc:sldLayoutMkLst>
            <pc:docMk/>
            <pc:sldMasterMk cId="0" sldId="2147483960"/>
            <pc:sldLayoutMk cId="0" sldId="2147483961"/>
          </pc:sldLayoutMkLst>
          <pc:spChg chg="mod">
            <ac:chgData name="Eric Reynolds" userId="e8fe075f-3cc8-49a2-a562-68b14f37fc44" providerId="ADAL" clId="{6D31D851-47D5-4556-BAAC-3F1B4C3038D0}" dt="2022-06-15T17:52:39.070" v="6"/>
            <ac:spMkLst>
              <pc:docMk/>
              <pc:sldMasterMk cId="0" sldId="2147483960"/>
              <pc:sldLayoutMk cId="0" sldId="2147483961"/>
              <ac:spMk id="2" creationId="{00000000-0000-0000-0000-000000000000}"/>
            </ac:spMkLst>
          </pc:spChg>
          <pc:spChg chg="mod">
            <ac:chgData name="Eric Reynolds" userId="e8fe075f-3cc8-49a2-a562-68b14f37fc44" providerId="ADAL" clId="{6D31D851-47D5-4556-BAAC-3F1B4C3038D0}" dt="2022-06-15T17:52:39.070" v="6"/>
            <ac:spMkLst>
              <pc:docMk/>
              <pc:sldMasterMk cId="0" sldId="2147483960"/>
              <pc:sldLayoutMk cId="0" sldId="2147483961"/>
              <ac:spMk id="3" creationId="{00000000-0000-0000-0000-000000000000}"/>
            </ac:spMkLst>
          </pc:spChg>
          <pc:cxnChg chg="mod">
            <ac:chgData name="Eric Reynolds" userId="e8fe075f-3cc8-49a2-a562-68b14f37fc44" providerId="ADAL" clId="{6D31D851-47D5-4556-BAAC-3F1B4C3038D0}" dt="2022-06-15T17:52:39.070" v="6"/>
            <ac:cxnSpMkLst>
              <pc:docMk/>
              <pc:sldMasterMk cId="0" sldId="2147483960"/>
              <pc:sldLayoutMk cId="0" sldId="2147483961"/>
              <ac:cxnSpMk id="8" creationId="{00000000-0000-0000-0000-000000000000}"/>
            </ac:cxnSpMkLst>
          </pc:cxnChg>
        </pc:sldLayoutChg>
        <pc:sldLayoutChg chg="modSp">
          <pc:chgData name="Eric Reynolds" userId="e8fe075f-3cc8-49a2-a562-68b14f37fc44" providerId="ADAL" clId="{6D31D851-47D5-4556-BAAC-3F1B4C3038D0}" dt="2022-06-15T17:52:39.070" v="6"/>
          <pc:sldLayoutMkLst>
            <pc:docMk/>
            <pc:sldMasterMk cId="0" sldId="2147483960"/>
            <pc:sldLayoutMk cId="0" sldId="2147483963"/>
          </pc:sldLayoutMkLst>
          <pc:spChg chg="mod">
            <ac:chgData name="Eric Reynolds" userId="e8fe075f-3cc8-49a2-a562-68b14f37fc44" providerId="ADAL" clId="{6D31D851-47D5-4556-BAAC-3F1B4C3038D0}" dt="2022-06-15T17:52:39.070" v="6"/>
            <ac:spMkLst>
              <pc:docMk/>
              <pc:sldMasterMk cId="0" sldId="2147483960"/>
              <pc:sldLayoutMk cId="0" sldId="2147483963"/>
              <ac:spMk id="2" creationId="{00000000-0000-0000-0000-000000000000}"/>
            </ac:spMkLst>
          </pc:spChg>
          <pc:spChg chg="mod">
            <ac:chgData name="Eric Reynolds" userId="e8fe075f-3cc8-49a2-a562-68b14f37fc44" providerId="ADAL" clId="{6D31D851-47D5-4556-BAAC-3F1B4C3038D0}" dt="2022-06-15T17:52:39.070" v="6"/>
            <ac:spMkLst>
              <pc:docMk/>
              <pc:sldMasterMk cId="0" sldId="2147483960"/>
              <pc:sldLayoutMk cId="0" sldId="2147483963"/>
              <ac:spMk id="3" creationId="{00000000-0000-0000-0000-000000000000}"/>
            </ac:spMkLst>
          </pc:spChg>
          <pc:cxnChg chg="mod">
            <ac:chgData name="Eric Reynolds" userId="e8fe075f-3cc8-49a2-a562-68b14f37fc44" providerId="ADAL" clId="{6D31D851-47D5-4556-BAAC-3F1B4C3038D0}" dt="2022-06-15T17:52:39.070" v="6"/>
            <ac:cxnSpMkLst>
              <pc:docMk/>
              <pc:sldMasterMk cId="0" sldId="2147483960"/>
              <pc:sldLayoutMk cId="0" sldId="2147483963"/>
              <ac:cxnSpMk id="7" creationId="{00000000-0000-0000-0000-000000000000}"/>
            </ac:cxnSpMkLst>
          </pc:cxnChg>
        </pc:sldLayoutChg>
        <pc:sldLayoutChg chg="modSp">
          <pc:chgData name="Eric Reynolds" userId="e8fe075f-3cc8-49a2-a562-68b14f37fc44" providerId="ADAL" clId="{6D31D851-47D5-4556-BAAC-3F1B4C3038D0}" dt="2022-06-15T17:52:39.070" v="6"/>
          <pc:sldLayoutMkLst>
            <pc:docMk/>
            <pc:sldMasterMk cId="0" sldId="2147483960"/>
            <pc:sldLayoutMk cId="0" sldId="2147483964"/>
          </pc:sldLayoutMkLst>
          <pc:spChg chg="mod">
            <ac:chgData name="Eric Reynolds" userId="e8fe075f-3cc8-49a2-a562-68b14f37fc44" providerId="ADAL" clId="{6D31D851-47D5-4556-BAAC-3F1B4C3038D0}" dt="2022-06-15T17:52:39.070" v="6"/>
            <ac:spMkLst>
              <pc:docMk/>
              <pc:sldMasterMk cId="0" sldId="2147483960"/>
              <pc:sldLayoutMk cId="0" sldId="2147483964"/>
              <ac:spMk id="3" creationId="{00000000-0000-0000-0000-000000000000}"/>
            </ac:spMkLst>
          </pc:spChg>
          <pc:spChg chg="mod">
            <ac:chgData name="Eric Reynolds" userId="e8fe075f-3cc8-49a2-a562-68b14f37fc44" providerId="ADAL" clId="{6D31D851-47D5-4556-BAAC-3F1B4C3038D0}" dt="2022-06-15T17:52:39.070" v="6"/>
            <ac:spMkLst>
              <pc:docMk/>
              <pc:sldMasterMk cId="0" sldId="2147483960"/>
              <pc:sldLayoutMk cId="0" sldId="2147483964"/>
              <ac:spMk id="4" creationId="{00000000-0000-0000-0000-000000000000}"/>
            </ac:spMkLst>
          </pc:spChg>
        </pc:sldLayoutChg>
        <pc:sldLayoutChg chg="modSp">
          <pc:chgData name="Eric Reynolds" userId="e8fe075f-3cc8-49a2-a562-68b14f37fc44" providerId="ADAL" clId="{6D31D851-47D5-4556-BAAC-3F1B4C3038D0}" dt="2022-06-15T17:52:39.070" v="6"/>
          <pc:sldLayoutMkLst>
            <pc:docMk/>
            <pc:sldMasterMk cId="0" sldId="2147483960"/>
            <pc:sldLayoutMk cId="0" sldId="2147483965"/>
          </pc:sldLayoutMkLst>
          <pc:spChg chg="mod">
            <ac:chgData name="Eric Reynolds" userId="e8fe075f-3cc8-49a2-a562-68b14f37fc44" providerId="ADAL" clId="{6D31D851-47D5-4556-BAAC-3F1B4C3038D0}" dt="2022-06-15T17:52:39.070" v="6"/>
            <ac:spMkLst>
              <pc:docMk/>
              <pc:sldMasterMk cId="0" sldId="2147483960"/>
              <pc:sldLayoutMk cId="0" sldId="2147483965"/>
              <ac:spMk id="3" creationId="{00000000-0000-0000-0000-000000000000}"/>
            </ac:spMkLst>
          </pc:spChg>
          <pc:spChg chg="mod">
            <ac:chgData name="Eric Reynolds" userId="e8fe075f-3cc8-49a2-a562-68b14f37fc44" providerId="ADAL" clId="{6D31D851-47D5-4556-BAAC-3F1B4C3038D0}" dt="2022-06-15T17:52:39.070" v="6"/>
            <ac:spMkLst>
              <pc:docMk/>
              <pc:sldMasterMk cId="0" sldId="2147483960"/>
              <pc:sldLayoutMk cId="0" sldId="2147483965"/>
              <ac:spMk id="4" creationId="{00000000-0000-0000-0000-000000000000}"/>
            </ac:spMkLst>
          </pc:spChg>
          <pc:spChg chg="mod">
            <ac:chgData name="Eric Reynolds" userId="e8fe075f-3cc8-49a2-a562-68b14f37fc44" providerId="ADAL" clId="{6D31D851-47D5-4556-BAAC-3F1B4C3038D0}" dt="2022-06-15T17:52:39.070" v="6"/>
            <ac:spMkLst>
              <pc:docMk/>
              <pc:sldMasterMk cId="0" sldId="2147483960"/>
              <pc:sldLayoutMk cId="0" sldId="2147483965"/>
              <ac:spMk id="5" creationId="{00000000-0000-0000-0000-000000000000}"/>
            </ac:spMkLst>
          </pc:spChg>
          <pc:spChg chg="mod">
            <ac:chgData name="Eric Reynolds" userId="e8fe075f-3cc8-49a2-a562-68b14f37fc44" providerId="ADAL" clId="{6D31D851-47D5-4556-BAAC-3F1B4C3038D0}" dt="2022-06-15T17:52:39.070" v="6"/>
            <ac:spMkLst>
              <pc:docMk/>
              <pc:sldMasterMk cId="0" sldId="2147483960"/>
              <pc:sldLayoutMk cId="0" sldId="2147483965"/>
              <ac:spMk id="6" creationId="{00000000-0000-0000-0000-000000000000}"/>
            </ac:spMkLst>
          </pc:spChg>
          <pc:cxnChg chg="mod">
            <ac:chgData name="Eric Reynolds" userId="e8fe075f-3cc8-49a2-a562-68b14f37fc44" providerId="ADAL" clId="{6D31D851-47D5-4556-BAAC-3F1B4C3038D0}" dt="2022-06-15T17:52:39.070" v="6"/>
            <ac:cxnSpMkLst>
              <pc:docMk/>
              <pc:sldMasterMk cId="0" sldId="2147483960"/>
              <pc:sldLayoutMk cId="0" sldId="2147483965"/>
              <ac:cxnSpMk id="11" creationId="{00000000-0000-0000-0000-000000000000}"/>
            </ac:cxnSpMkLst>
          </pc:cxnChg>
        </pc:sldLayoutChg>
        <pc:sldLayoutChg chg="modSp">
          <pc:chgData name="Eric Reynolds" userId="e8fe075f-3cc8-49a2-a562-68b14f37fc44" providerId="ADAL" clId="{6D31D851-47D5-4556-BAAC-3F1B4C3038D0}" dt="2022-06-15T17:52:39.070" v="6"/>
          <pc:sldLayoutMkLst>
            <pc:docMk/>
            <pc:sldMasterMk cId="0" sldId="2147483960"/>
            <pc:sldLayoutMk cId="0" sldId="2147483968"/>
          </pc:sldLayoutMkLst>
          <pc:spChg chg="mod">
            <ac:chgData name="Eric Reynolds" userId="e8fe075f-3cc8-49a2-a562-68b14f37fc44" providerId="ADAL" clId="{6D31D851-47D5-4556-BAAC-3F1B4C3038D0}" dt="2022-06-15T17:52:39.070" v="6"/>
            <ac:spMkLst>
              <pc:docMk/>
              <pc:sldMasterMk cId="0" sldId="2147483960"/>
              <pc:sldLayoutMk cId="0" sldId="2147483968"/>
              <ac:spMk id="2" creationId="{00000000-0000-0000-0000-000000000000}"/>
            </ac:spMkLst>
          </pc:spChg>
          <pc:spChg chg="mod">
            <ac:chgData name="Eric Reynolds" userId="e8fe075f-3cc8-49a2-a562-68b14f37fc44" providerId="ADAL" clId="{6D31D851-47D5-4556-BAAC-3F1B4C3038D0}" dt="2022-06-15T17:52:39.070" v="6"/>
            <ac:spMkLst>
              <pc:docMk/>
              <pc:sldMasterMk cId="0" sldId="2147483960"/>
              <pc:sldLayoutMk cId="0" sldId="2147483968"/>
              <ac:spMk id="3" creationId="{00000000-0000-0000-0000-000000000000}"/>
            </ac:spMkLst>
          </pc:spChg>
          <pc:spChg chg="mod">
            <ac:chgData name="Eric Reynolds" userId="e8fe075f-3cc8-49a2-a562-68b14f37fc44" providerId="ADAL" clId="{6D31D851-47D5-4556-BAAC-3F1B4C3038D0}" dt="2022-06-15T17:52:39.070" v="6"/>
            <ac:spMkLst>
              <pc:docMk/>
              <pc:sldMasterMk cId="0" sldId="2147483960"/>
              <pc:sldLayoutMk cId="0" sldId="2147483968"/>
              <ac:spMk id="4" creationId="{00000000-0000-0000-0000-000000000000}"/>
            </ac:spMkLst>
          </pc:spChg>
          <pc:cxnChg chg="mod">
            <ac:chgData name="Eric Reynolds" userId="e8fe075f-3cc8-49a2-a562-68b14f37fc44" providerId="ADAL" clId="{6D31D851-47D5-4556-BAAC-3F1B4C3038D0}" dt="2022-06-15T17:52:39.070" v="6"/>
            <ac:cxnSpMkLst>
              <pc:docMk/>
              <pc:sldMasterMk cId="0" sldId="2147483960"/>
              <pc:sldLayoutMk cId="0" sldId="2147483968"/>
              <ac:cxnSpMk id="9" creationId="{00000000-0000-0000-0000-000000000000}"/>
            </ac:cxnSpMkLst>
          </pc:cxnChg>
        </pc:sldLayoutChg>
        <pc:sldLayoutChg chg="modSp">
          <pc:chgData name="Eric Reynolds" userId="e8fe075f-3cc8-49a2-a562-68b14f37fc44" providerId="ADAL" clId="{6D31D851-47D5-4556-BAAC-3F1B4C3038D0}" dt="2022-06-15T17:52:39.070" v="6"/>
          <pc:sldLayoutMkLst>
            <pc:docMk/>
            <pc:sldMasterMk cId="0" sldId="2147483960"/>
            <pc:sldLayoutMk cId="0" sldId="2147483969"/>
          </pc:sldLayoutMkLst>
          <pc:spChg chg="mod">
            <ac:chgData name="Eric Reynolds" userId="e8fe075f-3cc8-49a2-a562-68b14f37fc44" providerId="ADAL" clId="{6D31D851-47D5-4556-BAAC-3F1B4C3038D0}" dt="2022-06-15T17:52:39.070" v="6"/>
            <ac:spMkLst>
              <pc:docMk/>
              <pc:sldMasterMk cId="0" sldId="2147483960"/>
              <pc:sldLayoutMk cId="0" sldId="2147483969"/>
              <ac:spMk id="2" creationId="{00000000-0000-0000-0000-000000000000}"/>
            </ac:spMkLst>
          </pc:spChg>
          <pc:spChg chg="mod">
            <ac:chgData name="Eric Reynolds" userId="e8fe075f-3cc8-49a2-a562-68b14f37fc44" providerId="ADAL" clId="{6D31D851-47D5-4556-BAAC-3F1B4C3038D0}" dt="2022-06-15T17:52:39.070" v="6"/>
            <ac:spMkLst>
              <pc:docMk/>
              <pc:sldMasterMk cId="0" sldId="2147483960"/>
              <pc:sldLayoutMk cId="0" sldId="2147483969"/>
              <ac:spMk id="3" creationId="{00000000-0000-0000-0000-000000000000}"/>
            </ac:spMkLst>
          </pc:spChg>
          <pc:spChg chg="mod">
            <ac:chgData name="Eric Reynolds" userId="e8fe075f-3cc8-49a2-a562-68b14f37fc44" providerId="ADAL" clId="{6D31D851-47D5-4556-BAAC-3F1B4C3038D0}" dt="2022-06-15T17:52:39.070" v="6"/>
            <ac:spMkLst>
              <pc:docMk/>
              <pc:sldMasterMk cId="0" sldId="2147483960"/>
              <pc:sldLayoutMk cId="0" sldId="2147483969"/>
              <ac:spMk id="4" creationId="{00000000-0000-0000-0000-000000000000}"/>
            </ac:spMkLst>
          </pc:spChg>
        </pc:sldLayoutChg>
        <pc:sldLayoutChg chg="modSp">
          <pc:chgData name="Eric Reynolds" userId="e8fe075f-3cc8-49a2-a562-68b14f37fc44" providerId="ADAL" clId="{6D31D851-47D5-4556-BAAC-3F1B4C3038D0}" dt="2022-06-15T17:52:39.070" v="6"/>
          <pc:sldLayoutMkLst>
            <pc:docMk/>
            <pc:sldMasterMk cId="0" sldId="2147483960"/>
            <pc:sldLayoutMk cId="0" sldId="2147483971"/>
          </pc:sldLayoutMkLst>
          <pc:spChg chg="mod">
            <ac:chgData name="Eric Reynolds" userId="e8fe075f-3cc8-49a2-a562-68b14f37fc44" providerId="ADAL" clId="{6D31D851-47D5-4556-BAAC-3F1B4C3038D0}" dt="2022-06-15T17:52:39.070" v="6"/>
            <ac:spMkLst>
              <pc:docMk/>
              <pc:sldMasterMk cId="0" sldId="2147483960"/>
              <pc:sldLayoutMk cId="0" sldId="2147483971"/>
              <ac:spMk id="2" creationId="{00000000-0000-0000-0000-000000000000}"/>
            </ac:spMkLst>
          </pc:spChg>
          <pc:spChg chg="mod">
            <ac:chgData name="Eric Reynolds" userId="e8fe075f-3cc8-49a2-a562-68b14f37fc44" providerId="ADAL" clId="{6D31D851-47D5-4556-BAAC-3F1B4C3038D0}" dt="2022-06-15T17:52:39.070" v="6"/>
            <ac:spMkLst>
              <pc:docMk/>
              <pc:sldMasterMk cId="0" sldId="2147483960"/>
              <pc:sldLayoutMk cId="0" sldId="2147483971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028703"/>
            <a:ext cx="5886450" cy="1445419"/>
          </a:xfrm>
        </p:spPr>
        <p:txBody>
          <a:bodyPr anchor="b">
            <a:noAutofit/>
          </a:bodyPr>
          <a:lstStyle>
            <a:lvl1pPr>
              <a:defRPr sz="405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2628900"/>
            <a:ext cx="48006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June 15,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14350" y="2548893"/>
            <a:ext cx="588645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June 15,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457200"/>
            <a:ext cx="1543050" cy="440055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57200"/>
            <a:ext cx="4514850" cy="4400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June 15,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June 15,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1771651"/>
            <a:ext cx="5829300" cy="1650206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470149"/>
            <a:ext cx="58293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June 15,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48640" y="3449577"/>
            <a:ext cx="588645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55014"/>
            <a:ext cx="3028950" cy="35387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55014"/>
            <a:ext cx="3028950" cy="35387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June 15,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57300"/>
            <a:ext cx="294894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828800"/>
            <a:ext cx="2948940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66160" y="1257300"/>
            <a:ext cx="294894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5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66160" y="1828800"/>
            <a:ext cx="2948940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June 15,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663363" y="3034368"/>
            <a:ext cx="3531870" cy="59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June 15,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June 15,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060"/>
            <a:ext cx="1604772" cy="946404"/>
          </a:xfrm>
        </p:spPr>
        <p:txBody>
          <a:bodyPr anchor="b">
            <a:no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8850" y="594060"/>
            <a:ext cx="4286250" cy="41833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597918"/>
            <a:ext cx="1604772" cy="318271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June 15,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9837" y="2685156"/>
            <a:ext cx="418338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60"/>
            <a:ext cx="1607010" cy="94869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43958" y="628651"/>
            <a:ext cx="4428293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600200"/>
            <a:ext cx="1604772" cy="318211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June 15,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6858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00050"/>
            <a:ext cx="61722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0"/>
            <a:ext cx="61722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858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13716"/>
            <a:ext cx="21717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June 15,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13716"/>
            <a:ext cx="30861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15000" y="13716"/>
            <a:ext cx="8001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685800" rtl="0" eaLnBrk="1" latinLnBrk="0" hangingPunct="1">
        <a:spcBef>
          <a:spcPct val="0"/>
        </a:spcBef>
        <a:buNone/>
        <a:defRPr sz="3000" kern="1200" spc="-75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1540" indent="-10287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 will call upon the Lord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Supplement #110</a:t>
            </a:r>
          </a:p>
        </p:txBody>
      </p:sp>
    </p:spTree>
    <p:extLst>
      <p:ext uri="{BB962C8B-B14F-4D97-AF65-F5344CB8AC3E}">
        <p14:creationId xmlns:p14="http://schemas.microsoft.com/office/powerpoint/2010/main" val="133895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 will wait upon the Lord</a:t>
            </a:r>
          </a:p>
        </p:txBody>
      </p:sp>
      <p:sp>
        <p:nvSpPr>
          <p:cNvPr id="3" name="Rectangle 2"/>
          <p:cNvSpPr/>
          <p:nvPr/>
        </p:nvSpPr>
        <p:spPr>
          <a:xfrm>
            <a:off x="342900" y="1572295"/>
            <a:ext cx="6172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Psa. 27:14  Wait for the LORD; be strong, and let your heart take courage; wait for the LORD!</a:t>
            </a:r>
          </a:p>
        </p:txBody>
      </p:sp>
      <p:sp>
        <p:nvSpPr>
          <p:cNvPr id="4" name="Rectangle 3"/>
          <p:cNvSpPr/>
          <p:nvPr/>
        </p:nvSpPr>
        <p:spPr>
          <a:xfrm>
            <a:off x="342900" y="2740209"/>
            <a:ext cx="6172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Psa. 130:5-6  I wait for the LORD, my soul waits, and in his word I hope; </a:t>
            </a:r>
            <a:r>
              <a:rPr lang="en-US" sz="2400" baseline="30000" dirty="0">
                <a:latin typeface="Times New Roman"/>
                <a:cs typeface="Times New Roman"/>
              </a:rPr>
              <a:t>6</a:t>
            </a:r>
            <a:r>
              <a:rPr lang="en-US" sz="2400" dirty="0">
                <a:latin typeface="Times New Roman"/>
                <a:cs typeface="Times New Roman"/>
              </a:rPr>
              <a:t> my soul waits for the Lord more than watchmen for the morning, more than watchmen for the morning.</a:t>
            </a:r>
          </a:p>
        </p:txBody>
      </p:sp>
    </p:spTree>
    <p:extLst>
      <p:ext uri="{BB962C8B-B14F-4D97-AF65-F5344CB8AC3E}">
        <p14:creationId xmlns:p14="http://schemas.microsoft.com/office/powerpoint/2010/main" val="69524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He will fill me with new strength</a:t>
            </a:r>
          </a:p>
        </p:txBody>
      </p:sp>
      <p:sp>
        <p:nvSpPr>
          <p:cNvPr id="3" name="Rectangle 2"/>
          <p:cNvSpPr/>
          <p:nvPr/>
        </p:nvSpPr>
        <p:spPr>
          <a:xfrm>
            <a:off x="342900" y="1572293"/>
            <a:ext cx="6172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Isa. 40:29-31  He gives power to the faint, and to him who has no might he increases strength. </a:t>
            </a:r>
            <a:r>
              <a:rPr lang="en-US" sz="2400" baseline="30000" dirty="0">
                <a:latin typeface="Times New Roman"/>
                <a:cs typeface="Times New Roman"/>
              </a:rPr>
              <a:t>30</a:t>
            </a:r>
            <a:r>
              <a:rPr lang="en-US" sz="2400" dirty="0">
                <a:latin typeface="Times New Roman"/>
                <a:cs typeface="Times New Roman"/>
              </a:rPr>
              <a:t> Even youths shall faint and be weary, and young men shall fall exhausted; </a:t>
            </a:r>
            <a:r>
              <a:rPr lang="en-US" sz="2400" baseline="30000" dirty="0">
                <a:latin typeface="Times New Roman"/>
                <a:cs typeface="Times New Roman"/>
              </a:rPr>
              <a:t>31</a:t>
            </a:r>
            <a:r>
              <a:rPr lang="en-US" sz="2400" dirty="0">
                <a:latin typeface="Times New Roman"/>
                <a:cs typeface="Times New Roman"/>
              </a:rPr>
              <a:t> but they who wait for the LORD shall renew their strength; they shall mount up with wings like eagles; they shall run and not be weary; they shall walk and not faint.</a:t>
            </a:r>
          </a:p>
        </p:txBody>
      </p:sp>
    </p:spTree>
    <p:extLst>
      <p:ext uri="{BB962C8B-B14F-4D97-AF65-F5344CB8AC3E}">
        <p14:creationId xmlns:p14="http://schemas.microsoft.com/office/powerpoint/2010/main" val="300145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Lord lives!</a:t>
            </a:r>
          </a:p>
        </p:txBody>
      </p:sp>
      <p:sp>
        <p:nvSpPr>
          <p:cNvPr id="3" name="Rectangle 2"/>
          <p:cNvSpPr/>
          <p:nvPr/>
        </p:nvSpPr>
        <p:spPr>
          <a:xfrm>
            <a:off x="342900" y="1572293"/>
            <a:ext cx="6172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Psa. 90:2   Before the mountains were brought forth, or ever you had formed the earth and the world, from everlasting to everlasting you are God.</a:t>
            </a:r>
          </a:p>
        </p:txBody>
      </p:sp>
    </p:spTree>
    <p:extLst>
      <p:ext uri="{BB962C8B-B14F-4D97-AF65-F5344CB8AC3E}">
        <p14:creationId xmlns:p14="http://schemas.microsoft.com/office/powerpoint/2010/main" val="3264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00275"/>
            <a:ext cx="6172200" cy="74295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I will call upon the Lord</a:t>
            </a:r>
          </a:p>
        </p:txBody>
      </p:sp>
    </p:spTree>
    <p:extLst>
      <p:ext uri="{BB962C8B-B14F-4D97-AF65-F5344CB8AC3E}">
        <p14:creationId xmlns:p14="http://schemas.microsoft.com/office/powerpoint/2010/main" val="104012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AA7374A-EBEB-46E2-8C5C-43D2B9839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Michael Lee </a:t>
            </a:r>
            <a:r>
              <a:rPr lang="en-US" dirty="0" err="1"/>
              <a:t>O’Shields</a:t>
            </a:r>
            <a:endParaRPr lang="en-US" dirty="0"/>
          </a:p>
        </p:txBody>
      </p:sp>
      <p:pic>
        <p:nvPicPr>
          <p:cNvPr id="1026" name="Picture 2" descr="Obituary of Michael Lee O'Shields">
            <a:extLst>
              <a:ext uri="{FF2B5EF4-FFF2-40B4-BE49-F238E27FC236}">
                <a16:creationId xmlns:a16="http://schemas.microsoft.com/office/drawing/2014/main" id="{8840A880-231E-48C9-A827-D7E345B66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271" y="1056548"/>
            <a:ext cx="2433451" cy="395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924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 will call upon the Lord</a:t>
            </a:r>
          </a:p>
        </p:txBody>
      </p:sp>
      <p:sp>
        <p:nvSpPr>
          <p:cNvPr id="3" name="Rectangle 2"/>
          <p:cNvSpPr/>
          <p:nvPr/>
        </p:nvSpPr>
        <p:spPr>
          <a:xfrm>
            <a:off x="342900" y="1706129"/>
            <a:ext cx="6172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Luke 1:58-71  “Blessed be the Lord God of Israel, for he has visited and redeemed his people </a:t>
            </a:r>
            <a:r>
              <a:rPr lang="en-US" sz="2400" baseline="30000" dirty="0">
                <a:latin typeface="Times New Roman"/>
                <a:cs typeface="Times New Roman"/>
              </a:rPr>
              <a:t>69</a:t>
            </a:r>
            <a:r>
              <a:rPr lang="en-US" sz="2400" dirty="0">
                <a:latin typeface="Times New Roman"/>
                <a:cs typeface="Times New Roman"/>
              </a:rPr>
              <a:t> and has raised up a horn of salvation for us in the house of his servant David, </a:t>
            </a:r>
            <a:r>
              <a:rPr lang="en-US" sz="2400" baseline="30000" dirty="0">
                <a:latin typeface="Times New Roman"/>
                <a:cs typeface="Times New Roman"/>
              </a:rPr>
              <a:t>70</a:t>
            </a:r>
            <a:r>
              <a:rPr lang="en-US" sz="2400" dirty="0">
                <a:latin typeface="Times New Roman"/>
                <a:cs typeface="Times New Roman"/>
              </a:rPr>
              <a:t> as he spoke by the mouth of his holy prophets from of old, </a:t>
            </a:r>
            <a:r>
              <a:rPr lang="en-US" sz="2400" baseline="30000" dirty="0">
                <a:latin typeface="Times New Roman"/>
                <a:cs typeface="Times New Roman"/>
              </a:rPr>
              <a:t>71</a:t>
            </a:r>
            <a:r>
              <a:rPr lang="en-US" sz="2400" dirty="0">
                <a:latin typeface="Times New Roman"/>
                <a:cs typeface="Times New Roman"/>
              </a:rPr>
              <a:t> that we should be saved from our enemies and from the hand of all who hate us</a:t>
            </a:r>
          </a:p>
        </p:txBody>
      </p:sp>
    </p:spTree>
    <p:extLst>
      <p:ext uri="{BB962C8B-B14F-4D97-AF65-F5344CB8AC3E}">
        <p14:creationId xmlns:p14="http://schemas.microsoft.com/office/powerpoint/2010/main" val="162100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 will look upon the Lord</a:t>
            </a:r>
          </a:p>
        </p:txBody>
      </p:sp>
      <p:sp>
        <p:nvSpPr>
          <p:cNvPr id="3" name="Rectangle 2"/>
          <p:cNvSpPr/>
          <p:nvPr/>
        </p:nvSpPr>
        <p:spPr>
          <a:xfrm>
            <a:off x="342900" y="1333126"/>
            <a:ext cx="6172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Psa. 27:13  I believe that I shall look upon the goodness of the LORD in the land of the living!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342900" y="2329377"/>
            <a:ext cx="637390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Job 19:25-27  For I know that my Redeemer lives,</a:t>
            </a:r>
          </a:p>
          <a:p>
            <a:r>
              <a:rPr lang="en-US" sz="2400" dirty="0">
                <a:latin typeface="Times New Roman"/>
                <a:cs typeface="Times New Roman"/>
              </a:rPr>
              <a:t>and at the last he will stand upon the earth.</a:t>
            </a:r>
          </a:p>
          <a:p>
            <a:r>
              <a:rPr lang="en-US" sz="2400" baseline="30000" dirty="0">
                <a:latin typeface="Times New Roman"/>
                <a:cs typeface="Times New Roman"/>
              </a:rPr>
              <a:t>26</a:t>
            </a:r>
            <a:r>
              <a:rPr lang="en-US" sz="2400" dirty="0">
                <a:latin typeface="Times New Roman"/>
                <a:cs typeface="Times New Roman"/>
              </a:rPr>
              <a:t> And after my skin has been thus destroyed,</a:t>
            </a:r>
          </a:p>
          <a:p>
            <a:r>
              <a:rPr lang="en-US" sz="2400" dirty="0">
                <a:latin typeface="Times New Roman"/>
                <a:cs typeface="Times New Roman"/>
              </a:rPr>
              <a:t>yet in my flesh I shall see God,</a:t>
            </a:r>
          </a:p>
          <a:p>
            <a:r>
              <a:rPr lang="en-US" sz="2400" baseline="30000" dirty="0">
                <a:latin typeface="Times New Roman"/>
                <a:cs typeface="Times New Roman"/>
              </a:rPr>
              <a:t>27</a:t>
            </a:r>
            <a:r>
              <a:rPr lang="en-US" sz="2400" dirty="0">
                <a:latin typeface="Times New Roman"/>
                <a:cs typeface="Times New Roman"/>
              </a:rPr>
              <a:t> whom I shall see for myself,</a:t>
            </a:r>
          </a:p>
          <a:p>
            <a:r>
              <a:rPr lang="en-US" sz="2400" dirty="0">
                <a:latin typeface="Times New Roman"/>
                <a:cs typeface="Times New Roman"/>
              </a:rPr>
              <a:t>and my eyes shall behold, and not another.</a:t>
            </a:r>
          </a:p>
          <a:p>
            <a:r>
              <a:rPr lang="en-US" sz="2400" dirty="0">
                <a:latin typeface="Times New Roman"/>
                <a:cs typeface="Times New Roman"/>
              </a:rPr>
              <a:t>My heart faints within me!</a:t>
            </a:r>
          </a:p>
        </p:txBody>
      </p:sp>
    </p:spTree>
    <p:extLst>
      <p:ext uri="{BB962C8B-B14F-4D97-AF65-F5344CB8AC3E}">
        <p14:creationId xmlns:p14="http://schemas.microsoft.com/office/powerpoint/2010/main" val="367824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He is all my righteousness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342900" y="1215946"/>
            <a:ext cx="6172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Jer. 23:6  In his days Judah will be saved, and Israel will dwell securely. And this is the name by which he will be called: ‘The LORD is our righteousness.’</a:t>
            </a:r>
          </a:p>
        </p:txBody>
      </p:sp>
    </p:spTree>
    <p:extLst>
      <p:ext uri="{BB962C8B-B14F-4D97-AF65-F5344CB8AC3E}">
        <p14:creationId xmlns:p14="http://schemas.microsoft.com/office/powerpoint/2010/main" val="95560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He is all my righteousness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342900" y="1632308"/>
            <a:ext cx="6172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Isa. 61:10  I will greatly rejoice in the LORD; my soul shall exult in my God, for he has clothed me with the garments of salvation; he has covered me with the robe of righteousness, as a bridegroom decks himself like a priest with a beautiful headdress, and as a bride adorns herself with her jewels.</a:t>
            </a:r>
          </a:p>
        </p:txBody>
      </p:sp>
    </p:spTree>
    <p:extLst>
      <p:ext uri="{BB962C8B-B14F-4D97-AF65-F5344CB8AC3E}">
        <p14:creationId xmlns:p14="http://schemas.microsoft.com/office/powerpoint/2010/main" val="288726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He is all my righteousness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342900" y="1572293"/>
            <a:ext cx="6172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1 Cor. 1:28-31  God chose what is low and despised in the world, even things that are not, to bring to nothing things that are, </a:t>
            </a:r>
            <a:r>
              <a:rPr lang="en-US" sz="2400" baseline="30000" dirty="0">
                <a:latin typeface="Times New Roman"/>
                <a:cs typeface="Times New Roman"/>
              </a:rPr>
              <a:t>29</a:t>
            </a:r>
            <a:r>
              <a:rPr lang="en-US" sz="2400" dirty="0">
                <a:latin typeface="Times New Roman"/>
                <a:cs typeface="Times New Roman"/>
              </a:rPr>
              <a:t> so that no human being might boast in the presence of God. </a:t>
            </a:r>
            <a:r>
              <a:rPr lang="en-US" sz="2400" baseline="30000" dirty="0">
                <a:latin typeface="Times New Roman"/>
                <a:cs typeface="Times New Roman"/>
              </a:rPr>
              <a:t>30</a:t>
            </a:r>
            <a:r>
              <a:rPr lang="en-US" sz="2400" dirty="0">
                <a:latin typeface="Times New Roman"/>
                <a:cs typeface="Times New Roman"/>
              </a:rPr>
              <a:t> And because of him you are in Christ Jesus, who became to us wisdom from God, righteousness and sanctification and redemption, </a:t>
            </a:r>
            <a:r>
              <a:rPr lang="en-US" sz="2400" baseline="30000" dirty="0">
                <a:latin typeface="Times New Roman"/>
                <a:cs typeface="Times New Roman"/>
              </a:rPr>
              <a:t>31</a:t>
            </a:r>
            <a:r>
              <a:rPr lang="en-US" sz="2400" dirty="0">
                <a:latin typeface="Times New Roman"/>
                <a:cs typeface="Times New Roman"/>
              </a:rPr>
              <a:t> so that, as it is written, “Let the one who boasts, boast in the Lord.”</a:t>
            </a:r>
          </a:p>
        </p:txBody>
      </p:sp>
    </p:spTree>
    <p:extLst>
      <p:ext uri="{BB962C8B-B14F-4D97-AF65-F5344CB8AC3E}">
        <p14:creationId xmlns:p14="http://schemas.microsoft.com/office/powerpoint/2010/main" val="279488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047" y="400050"/>
            <a:ext cx="6515100" cy="742950"/>
          </a:xfrm>
        </p:spPr>
        <p:txBody>
          <a:bodyPr>
            <a:normAutofit/>
          </a:bodyPr>
          <a:lstStyle/>
          <a:p>
            <a:r>
              <a:rPr lang="en-US" sz="3200" dirty="0"/>
              <a:t>He will make his face to shine on me</a:t>
            </a:r>
          </a:p>
        </p:txBody>
      </p:sp>
      <p:sp>
        <p:nvSpPr>
          <p:cNvPr id="3" name="Rectangle 2"/>
          <p:cNvSpPr/>
          <p:nvPr/>
        </p:nvSpPr>
        <p:spPr>
          <a:xfrm>
            <a:off x="342900" y="1572293"/>
            <a:ext cx="6172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Num. 6:22-27  The LORD spoke to Moses, saying, </a:t>
            </a:r>
            <a:r>
              <a:rPr lang="en-US" sz="2400" baseline="30000" dirty="0">
                <a:latin typeface="Times New Roman"/>
                <a:cs typeface="Times New Roman"/>
              </a:rPr>
              <a:t>23</a:t>
            </a:r>
            <a:r>
              <a:rPr lang="en-US" sz="2400" dirty="0">
                <a:latin typeface="Times New Roman"/>
                <a:cs typeface="Times New Roman"/>
              </a:rPr>
              <a:t> “Speak to Aaron and his sons, saying, Thus you shall bless the people of Israel: you shall say to them, </a:t>
            </a:r>
            <a:r>
              <a:rPr lang="en-US" sz="2400" baseline="30000" dirty="0">
                <a:latin typeface="Times New Roman"/>
                <a:cs typeface="Times New Roman"/>
              </a:rPr>
              <a:t>24</a:t>
            </a:r>
            <a:r>
              <a:rPr lang="en-US" sz="2400" dirty="0">
                <a:latin typeface="Times New Roman"/>
                <a:cs typeface="Times New Roman"/>
              </a:rPr>
              <a:t> The LORD bless you and keep you; </a:t>
            </a:r>
            <a:r>
              <a:rPr lang="en-US" sz="2400" baseline="30000" dirty="0">
                <a:latin typeface="Times New Roman"/>
                <a:cs typeface="Times New Roman"/>
              </a:rPr>
              <a:t>25</a:t>
            </a:r>
            <a:r>
              <a:rPr lang="en-US" sz="2400" dirty="0">
                <a:latin typeface="Times New Roman"/>
                <a:cs typeface="Times New Roman"/>
              </a:rPr>
              <a:t> the LORD make his face to shine upon you and be gracious to you; </a:t>
            </a:r>
            <a:r>
              <a:rPr lang="en-US" sz="2400" baseline="30000" dirty="0">
                <a:latin typeface="Times New Roman"/>
                <a:cs typeface="Times New Roman"/>
              </a:rPr>
              <a:t>26</a:t>
            </a:r>
            <a:r>
              <a:rPr lang="en-US" sz="2400" dirty="0">
                <a:latin typeface="Times New Roman"/>
                <a:cs typeface="Times New Roman"/>
              </a:rPr>
              <a:t> the LORD lift up his countenance upon you and give you peace. </a:t>
            </a:r>
            <a:r>
              <a:rPr lang="en-US" sz="2400" baseline="30000" dirty="0">
                <a:latin typeface="Times New Roman"/>
                <a:cs typeface="Times New Roman"/>
              </a:rPr>
              <a:t>27</a:t>
            </a:r>
            <a:r>
              <a:rPr lang="en-US" sz="2400" dirty="0">
                <a:latin typeface="Times New Roman"/>
                <a:cs typeface="Times New Roman"/>
              </a:rPr>
              <a:t> “So shall they put my name upon the people of Israel, and I will bless them.”</a:t>
            </a:r>
          </a:p>
        </p:txBody>
      </p:sp>
    </p:spTree>
    <p:extLst>
      <p:ext uri="{BB962C8B-B14F-4D97-AF65-F5344CB8AC3E}">
        <p14:creationId xmlns:p14="http://schemas.microsoft.com/office/powerpoint/2010/main" val="240872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" y="400050"/>
            <a:ext cx="6602506" cy="742950"/>
          </a:xfrm>
        </p:spPr>
        <p:txBody>
          <a:bodyPr>
            <a:normAutofit/>
          </a:bodyPr>
          <a:lstStyle/>
          <a:p>
            <a:r>
              <a:rPr lang="en-US" sz="3200" dirty="0"/>
              <a:t>He will make his face to shine on me</a:t>
            </a:r>
          </a:p>
        </p:txBody>
      </p:sp>
      <p:sp>
        <p:nvSpPr>
          <p:cNvPr id="3" name="Rectangle 2"/>
          <p:cNvSpPr/>
          <p:nvPr/>
        </p:nvSpPr>
        <p:spPr>
          <a:xfrm>
            <a:off x="342900" y="1572293"/>
            <a:ext cx="6172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Psa. 31:14-17  But I trust in you, O LORD; I say, “You are my God.” </a:t>
            </a:r>
            <a:r>
              <a:rPr lang="en-US" sz="2400" baseline="30000" dirty="0">
                <a:latin typeface="Times New Roman"/>
                <a:cs typeface="Times New Roman"/>
              </a:rPr>
              <a:t>15</a:t>
            </a:r>
            <a:r>
              <a:rPr lang="en-US" sz="2400" dirty="0">
                <a:latin typeface="Times New Roman"/>
                <a:cs typeface="Times New Roman"/>
              </a:rPr>
              <a:t> My times are in your hand; rescue me from the hand of my enemies and from my persecutors! </a:t>
            </a:r>
            <a:r>
              <a:rPr lang="en-US" sz="2400" baseline="30000" dirty="0">
                <a:latin typeface="Times New Roman"/>
                <a:cs typeface="Times New Roman"/>
              </a:rPr>
              <a:t>16</a:t>
            </a:r>
            <a:r>
              <a:rPr lang="en-US" sz="2400" dirty="0">
                <a:latin typeface="Times New Roman"/>
                <a:cs typeface="Times New Roman"/>
              </a:rPr>
              <a:t> Make your face shine on your servant; save me in your steadfast love! </a:t>
            </a:r>
            <a:r>
              <a:rPr lang="en-US" sz="2400" baseline="30000" dirty="0">
                <a:latin typeface="Times New Roman"/>
                <a:cs typeface="Times New Roman"/>
              </a:rPr>
              <a:t>17</a:t>
            </a:r>
            <a:r>
              <a:rPr lang="en-US" sz="2400" dirty="0">
                <a:latin typeface="Times New Roman"/>
                <a:cs typeface="Times New Roman"/>
              </a:rPr>
              <a:t> O LORD, let me not be put to shame, for I call upon you; let the wicked be put to shame; let them go silently to Sheol.</a:t>
            </a:r>
          </a:p>
        </p:txBody>
      </p:sp>
    </p:spTree>
    <p:extLst>
      <p:ext uri="{BB962C8B-B14F-4D97-AF65-F5344CB8AC3E}">
        <p14:creationId xmlns:p14="http://schemas.microsoft.com/office/powerpoint/2010/main" val="222712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395F0980ED9248A91EFBA9B6BDB558" ma:contentTypeVersion="12" ma:contentTypeDescription="Create a new document." ma:contentTypeScope="" ma:versionID="ccfb5aa9841bd2d790d6e6cec8c3f470">
  <xsd:schema xmlns:xsd="http://www.w3.org/2001/XMLSchema" xmlns:xs="http://www.w3.org/2001/XMLSchema" xmlns:p="http://schemas.microsoft.com/office/2006/metadata/properties" xmlns:ns1="http://schemas.microsoft.com/sharepoint/v3" xmlns:ns3="4be2512f-f24a-44ee-afcc-bd0dd380f42e" targetNamespace="http://schemas.microsoft.com/office/2006/metadata/properties" ma:root="true" ma:fieldsID="7bbbf3d3c790a382b86ca0ca1b9554b9" ns1:_="" ns3:_="">
    <xsd:import namespace="http://schemas.microsoft.com/sharepoint/v3"/>
    <xsd:import namespace="4be2512f-f24a-44ee-afcc-bd0dd380f42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e2512f-f24a-44ee-afcc-bd0dd380f4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8E45FE2-22A6-46EB-A6FE-54F3E6D32C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be2512f-f24a-44ee-afcc-bd0dd380f4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5068DA9-087B-47E4-B433-EB584ADEA4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ECEF64-7BED-4D8F-9461-7609C16374A5}">
  <ds:schemaRefs>
    <ds:schemaRef ds:uri="http://www.w3.org/XML/1998/namespace"/>
    <ds:schemaRef ds:uri="http://schemas.microsoft.com/office/infopath/2007/PartnerControls"/>
    <ds:schemaRef ds:uri="http://purl.org/dc/elements/1.1/"/>
    <ds:schemaRef ds:uri="4be2512f-f24a-44ee-afcc-bd0dd380f42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66</TotalTime>
  <Words>780</Words>
  <Application>Microsoft Office PowerPoint</Application>
  <PresentationFormat>Custom</PresentationFormat>
  <Paragraphs>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Clarity</vt:lpstr>
      <vt:lpstr>I will call upon the Lord </vt:lpstr>
      <vt:lpstr>Michael Lee O’Shields</vt:lpstr>
      <vt:lpstr>I will call upon the Lord</vt:lpstr>
      <vt:lpstr>I will look upon the Lord</vt:lpstr>
      <vt:lpstr>He is all my righteousness</vt:lpstr>
      <vt:lpstr>He is all my righteousness</vt:lpstr>
      <vt:lpstr>He is all my righteousness</vt:lpstr>
      <vt:lpstr>He will make his face to shine on me</vt:lpstr>
      <vt:lpstr>He will make his face to shine on me</vt:lpstr>
      <vt:lpstr>I will wait upon the Lord</vt:lpstr>
      <vt:lpstr>He will fill me with new strength</vt:lpstr>
      <vt:lpstr>The Lord lives!</vt:lpstr>
      <vt:lpstr>I will call upon the Lord</vt:lpstr>
    </vt:vector>
  </TitlesOfParts>
  <Company>South Fayetteville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will call upon the Lord</dc:title>
  <dc:creator>Eric Reynolds</dc:creator>
  <cp:lastModifiedBy>Eric Reynolds</cp:lastModifiedBy>
  <cp:revision>3</cp:revision>
  <dcterms:created xsi:type="dcterms:W3CDTF">2022-05-29T21:22:04Z</dcterms:created>
  <dcterms:modified xsi:type="dcterms:W3CDTF">2022-06-15T18:44:24Z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0x01010055395F0980ED9248A91EFBA9B6BDB558</vt:lpwstr>
  </property>
</Properties>
</file>