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8" r:id="rId1"/>
  </p:sldMasterIdLst>
  <p:handoutMasterIdLst>
    <p:handoutMasterId r:id="rId16"/>
  </p:handout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0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outline"/>
  <p:clrMru>
    <a:srgbClr val="FFBD0C"/>
    <a:srgbClr val="F8B2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-84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6921DB-F88E-FF49-8820-843238E37537}" type="datetimeFigureOut">
              <a:rPr lang="en-US" smtClean="0"/>
              <a:t>4/24/22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960B25-8B34-C84A-9A7F-6138848A8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7345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700C4-BD16-A84E-AD08-9CB19638028E}" type="datetimeFigureOut">
              <a:rPr lang="en-US" smtClean="0"/>
              <a:t>4/24/22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B0AA-AC8E-4463-ADAC-E87D09B82E4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700C4-BD16-A84E-AD08-9CB19638028E}" type="datetimeFigureOut">
              <a:rPr lang="en-US" smtClean="0"/>
              <a:t>4/24/22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AE5DC-1565-DB4D-8774-2A642B17B7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700C4-BD16-A84E-AD08-9CB19638028E}" type="datetimeFigureOut">
              <a:rPr lang="en-US" smtClean="0"/>
              <a:t>4/24/22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AE5DC-1565-DB4D-8774-2A642B17B7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700C4-BD16-A84E-AD08-9CB19638028E}" type="datetimeFigureOut">
              <a:rPr lang="en-US" smtClean="0"/>
              <a:t>4/24/22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AE5DC-1565-DB4D-8774-2A642B17B77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700C4-BD16-A84E-AD08-9CB19638028E}" type="datetimeFigureOut">
              <a:rPr lang="en-US" smtClean="0"/>
              <a:t>4/24/22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AE5DC-1565-DB4D-8774-2A642B17B7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700C4-BD16-A84E-AD08-9CB19638028E}" type="datetimeFigureOut">
              <a:rPr lang="en-US" smtClean="0"/>
              <a:t>4/24/22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AE5DC-1565-DB4D-8774-2A642B17B7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700C4-BD16-A84E-AD08-9CB19638028E}" type="datetimeFigureOut">
              <a:rPr lang="en-US" smtClean="0"/>
              <a:t>4/24/22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AE5DC-1565-DB4D-8774-2A642B17B7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700C4-BD16-A84E-AD08-9CB19638028E}" type="datetimeFigureOut">
              <a:rPr lang="en-US" smtClean="0"/>
              <a:t>4/24/22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AE5DC-1565-DB4D-8774-2A642B17B7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700C4-BD16-A84E-AD08-9CB19638028E}" type="datetimeFigureOut">
              <a:rPr lang="en-US" smtClean="0"/>
              <a:t>4/24/22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AE5DC-1565-DB4D-8774-2A642B17B7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700C4-BD16-A84E-AD08-9CB19638028E}" type="datetimeFigureOut">
              <a:rPr lang="en-US" smtClean="0"/>
              <a:t>4/24/22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AE5DC-1565-DB4D-8774-2A642B17B7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700C4-BD16-A84E-AD08-9CB19638028E}" type="datetimeFigureOut">
              <a:rPr lang="en-US" smtClean="0"/>
              <a:t>4/24/22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AE5DC-1565-DB4D-8774-2A642B17B7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EDA700C4-BD16-A84E-AD08-9CB19638028E}" type="datetimeFigureOut">
              <a:rPr lang="en-US" smtClean="0"/>
              <a:t>4/24/22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ACEAE5DC-1565-DB4D-8774-2A642B17B777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</a:rPr>
              <a:t>Proverbs 6:16-19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“He That Sheds Innocent Blood”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932602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BD0C"/>
                </a:solidFill>
              </a:rPr>
              <a:t>How God sees the Sanctity of human life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God Forbids The Killing of Innocent Life</a:t>
            </a:r>
          </a:p>
          <a:p>
            <a:pPr lvl="1"/>
            <a:r>
              <a:rPr lang="en-US" sz="2800" dirty="0" smtClean="0"/>
              <a:t>Cain and Abel  - Gen. 4</a:t>
            </a:r>
          </a:p>
          <a:p>
            <a:pPr lvl="1"/>
            <a:r>
              <a:rPr lang="en-US" sz="2800" dirty="0" smtClean="0"/>
              <a:t>The Lord hates he “that sheds innocent blood” – Prov. 6:16-19</a:t>
            </a:r>
          </a:p>
          <a:p>
            <a:pPr lvl="1"/>
            <a:r>
              <a:rPr lang="en-US" sz="2800" dirty="0" smtClean="0"/>
              <a:t>God’s covenant with Noah after the flood – Gen. 9:3-7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30091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BD0C"/>
                </a:solidFill>
              </a:rPr>
              <a:t>The Question: Are the unborn human beings:  Are they “life”?</a:t>
            </a:r>
            <a:endParaRPr lang="en-US" b="1" dirty="0">
              <a:solidFill>
                <a:srgbClr val="FFBD0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 smtClean="0"/>
              <a:t>Pro-Choice View</a:t>
            </a:r>
          </a:p>
          <a:p>
            <a:pPr lvl="1"/>
            <a:r>
              <a:rPr lang="en-US" sz="3200" dirty="0" smtClean="0"/>
              <a:t>A clump of cells</a:t>
            </a:r>
          </a:p>
          <a:p>
            <a:pPr lvl="1"/>
            <a:r>
              <a:rPr lang="en-US" sz="3200" dirty="0" smtClean="0"/>
              <a:t>An embryo</a:t>
            </a:r>
          </a:p>
          <a:p>
            <a:pPr lvl="1"/>
            <a:r>
              <a:rPr lang="en-US" sz="3200" dirty="0" smtClean="0"/>
              <a:t>A fetus</a:t>
            </a:r>
          </a:p>
          <a:p>
            <a:pPr lvl="1"/>
            <a:r>
              <a:rPr lang="en-US" sz="3200" dirty="0" smtClean="0"/>
              <a:t>They go out of their way not to use the word ‘baby’ or ‘person’ or ‘human being’ or to give the unborn any traits of personhood.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365781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BD0C"/>
                </a:solidFill>
              </a:rPr>
              <a:t>The Question: Are the unborn human beings:  Are they “life”?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600199"/>
            <a:ext cx="7924800" cy="4478867"/>
          </a:xfrm>
        </p:spPr>
        <p:txBody>
          <a:bodyPr>
            <a:normAutofit fontScale="92500" lnSpcReduction="20000"/>
          </a:bodyPr>
          <a:lstStyle/>
          <a:p>
            <a:r>
              <a:rPr lang="en-US" sz="3200" b="1" dirty="0" smtClean="0"/>
              <a:t>Pro-Life View</a:t>
            </a:r>
          </a:p>
          <a:p>
            <a:pPr lvl="1"/>
            <a:r>
              <a:rPr lang="en-US" sz="3200" dirty="0" smtClean="0"/>
              <a:t>The baby in the womb at every stage is a human being</a:t>
            </a:r>
          </a:p>
          <a:p>
            <a:pPr lvl="1"/>
            <a:r>
              <a:rPr lang="en-US" sz="3200" dirty="0" smtClean="0"/>
              <a:t>Life begins at conception</a:t>
            </a:r>
          </a:p>
          <a:p>
            <a:pPr lvl="1"/>
            <a:r>
              <a:rPr lang="en-US" sz="3200" dirty="0" smtClean="0"/>
              <a:t>The unborn are human beings who be afforded every right and protection of the born</a:t>
            </a:r>
          </a:p>
          <a:p>
            <a:pPr lvl="1"/>
            <a:r>
              <a:rPr lang="en-US" sz="3200" dirty="0" smtClean="0"/>
              <a:t>To end that life as it grows in the womb of it’s mother is an immoral evil that should not have the protection of the code of Law in our nation.</a:t>
            </a:r>
          </a:p>
          <a:p>
            <a:pPr lvl="1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254801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79248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BD0C"/>
                </a:solidFill>
              </a:rPr>
              <a:t>Does The Bible Present God’s View of the unborn</a:t>
            </a:r>
            <a:endParaRPr lang="en-US" b="1" dirty="0">
              <a:solidFill>
                <a:srgbClr val="FFBD0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163637"/>
            <a:ext cx="7924800" cy="5067829"/>
          </a:xfrm>
        </p:spPr>
        <p:txBody>
          <a:bodyPr>
            <a:normAutofit/>
          </a:bodyPr>
          <a:lstStyle/>
          <a:p>
            <a:r>
              <a:rPr lang="en-US" sz="3200" dirty="0" smtClean="0"/>
              <a:t>God sees the unborn, even at the moment of conception, as a unique human being created in His image.</a:t>
            </a:r>
          </a:p>
          <a:p>
            <a:pPr lvl="1"/>
            <a:r>
              <a:rPr lang="en-US" sz="2800" dirty="0" smtClean="0"/>
              <a:t>Job 3:1-3 (notice Job uses ‘birth’ and ‘conception’ interchangeable) </a:t>
            </a:r>
          </a:p>
          <a:p>
            <a:pPr lvl="1"/>
            <a:r>
              <a:rPr lang="en-US" sz="2800" dirty="0" smtClean="0"/>
              <a:t>Ps. 139:13-16 (notice the word ‘unformed’; Hebrew word for ‘embryo’</a:t>
            </a:r>
          </a:p>
          <a:p>
            <a:pPr lvl="1"/>
            <a:r>
              <a:rPr lang="en-US" sz="2800" dirty="0" smtClean="0"/>
              <a:t>Jer. 1:5 – (God had plans and purpose for Jeremiah, before he was ‘formed’ in the womb’)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342680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8534"/>
            <a:ext cx="7924800" cy="931334"/>
          </a:xfrm>
        </p:spPr>
        <p:txBody>
          <a:bodyPr/>
          <a:lstStyle/>
          <a:p>
            <a:r>
              <a:rPr lang="en-US" b="1" dirty="0">
                <a:solidFill>
                  <a:srgbClr val="FFBD0C"/>
                </a:solidFill>
              </a:rPr>
              <a:t>Does The Bible Present God’s View of the unborn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261533"/>
            <a:ext cx="7924800" cy="4699000"/>
          </a:xfrm>
        </p:spPr>
        <p:txBody>
          <a:bodyPr/>
          <a:lstStyle/>
          <a:p>
            <a:r>
              <a:rPr lang="en-US" sz="3200" dirty="0"/>
              <a:t>God sees the unborn, even at the moment of conception, as a unique human being created in His image</a:t>
            </a:r>
            <a:r>
              <a:rPr lang="en-US" sz="3200" dirty="0" smtClean="0"/>
              <a:t>.</a:t>
            </a:r>
          </a:p>
          <a:p>
            <a:pPr lvl="1"/>
            <a:r>
              <a:rPr lang="en-US" sz="3200" dirty="0" smtClean="0"/>
              <a:t>Luke 1:39-45 (As you read this story, consider that Mary is only 3 or 4 days pregnant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85313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UNRAVELING OF REALITY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God Is The Creator</a:t>
            </a:r>
          </a:p>
          <a:p>
            <a:pPr marL="0" indent="0">
              <a:buNone/>
            </a:pPr>
            <a:endParaRPr lang="en-US" sz="3200" dirty="0" smtClean="0"/>
          </a:p>
          <a:p>
            <a:r>
              <a:rPr lang="en-US" sz="3200" dirty="0" smtClean="0"/>
              <a:t>Made Everything With Order and Purpose</a:t>
            </a:r>
          </a:p>
          <a:p>
            <a:pPr marL="0" indent="0">
              <a:buNone/>
            </a:pPr>
            <a:endParaRPr lang="en-US" sz="3200" dirty="0" smtClean="0"/>
          </a:p>
          <a:p>
            <a:r>
              <a:rPr lang="en-US" sz="3200" dirty="0" smtClean="0"/>
              <a:t>Blessed Man With The Ability To </a:t>
            </a:r>
            <a:r>
              <a:rPr lang="en-US" sz="3200" b="1" i="1" u="sng" dirty="0" smtClean="0">
                <a:solidFill>
                  <a:srgbClr val="F8B223"/>
                </a:solidFill>
              </a:rPr>
              <a:t>Discover</a:t>
            </a:r>
            <a:r>
              <a:rPr lang="en-US" sz="3200" dirty="0" smtClean="0"/>
              <a:t> That Purpose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785794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0638"/>
            <a:ext cx="7924800" cy="792162"/>
          </a:xfrm>
        </p:spPr>
        <p:txBody>
          <a:bodyPr/>
          <a:lstStyle/>
          <a:p>
            <a:r>
              <a:rPr lang="en-US" b="1" dirty="0" smtClean="0"/>
              <a:t>Unraveling of reality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931333"/>
            <a:ext cx="7924800" cy="5367867"/>
          </a:xfrm>
        </p:spPr>
        <p:txBody>
          <a:bodyPr>
            <a:normAutofit/>
          </a:bodyPr>
          <a:lstStyle/>
          <a:p>
            <a:r>
              <a:rPr lang="en-US" sz="3200" dirty="0" smtClean="0"/>
              <a:t>God’s Creation, Order and Purpose for Mankind</a:t>
            </a:r>
          </a:p>
          <a:p>
            <a:pPr lvl="1"/>
            <a:r>
              <a:rPr lang="en-US" sz="2800" dirty="0" smtClean="0">
                <a:solidFill>
                  <a:srgbClr val="F8B223"/>
                </a:solidFill>
              </a:rPr>
              <a:t>Gen. 1:26-28</a:t>
            </a:r>
          </a:p>
          <a:p>
            <a:pPr lvl="1"/>
            <a:r>
              <a:rPr lang="en-US" sz="2800" dirty="0" smtClean="0">
                <a:solidFill>
                  <a:srgbClr val="F8B223"/>
                </a:solidFill>
              </a:rPr>
              <a:t>“He made them male and female”</a:t>
            </a:r>
          </a:p>
          <a:p>
            <a:pPr lvl="1"/>
            <a:r>
              <a:rPr lang="en-US" sz="2800" dirty="0" smtClean="0">
                <a:solidFill>
                  <a:srgbClr val="F8B223"/>
                </a:solidFill>
              </a:rPr>
              <a:t>“Be fruitful and multiply”</a:t>
            </a:r>
          </a:p>
          <a:p>
            <a:pPr lvl="1"/>
            <a:r>
              <a:rPr lang="en-US" sz="2800" dirty="0" smtClean="0">
                <a:solidFill>
                  <a:srgbClr val="F8B223"/>
                </a:solidFill>
              </a:rPr>
              <a:t>“To fill the earth and subdue it”</a:t>
            </a:r>
          </a:p>
          <a:p>
            <a:pPr lvl="1"/>
            <a:r>
              <a:rPr lang="en-US" sz="2800" dirty="0" smtClean="0">
                <a:solidFill>
                  <a:srgbClr val="F8B223"/>
                </a:solidFill>
              </a:rPr>
              <a:t>“To have dominion over the fish, birds and every living thing”</a:t>
            </a:r>
          </a:p>
          <a:p>
            <a:pPr lvl="1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235959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741362"/>
          </a:xfrm>
        </p:spPr>
        <p:txBody>
          <a:bodyPr/>
          <a:lstStyle/>
          <a:p>
            <a:r>
              <a:rPr lang="en-US" b="1" dirty="0" smtClean="0"/>
              <a:t>Trying To see Thru The Eyes of god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04800" y="1168399"/>
            <a:ext cx="8585200" cy="4555067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/>
              <a:t>Hard to see ourselves as we really are</a:t>
            </a:r>
          </a:p>
          <a:p>
            <a:endParaRPr lang="en-US" sz="3200" dirty="0"/>
          </a:p>
          <a:p>
            <a:r>
              <a:rPr lang="en-US" sz="3200" dirty="0" smtClean="0"/>
              <a:t>Hard to see ourselves as others see us</a:t>
            </a:r>
          </a:p>
          <a:p>
            <a:endParaRPr lang="en-US" sz="3200" dirty="0"/>
          </a:p>
          <a:p>
            <a:r>
              <a:rPr lang="en-US" sz="3200" dirty="0" smtClean="0"/>
              <a:t>Great need is to see things as God sees them</a:t>
            </a:r>
          </a:p>
          <a:p>
            <a:endParaRPr lang="en-US" sz="3200" dirty="0" smtClean="0"/>
          </a:p>
          <a:p>
            <a:pPr marL="0" indent="0" algn="r">
              <a:buNone/>
            </a:pPr>
            <a:r>
              <a:rPr lang="en-US" sz="3200" dirty="0" smtClean="0"/>
              <a:t>1 Samuel 16</a:t>
            </a:r>
            <a:endParaRPr lang="en-US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457181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BD0C"/>
                </a:solidFill>
              </a:rPr>
              <a:t>Abortion &amp; The Sanctity of Human Life</a:t>
            </a:r>
            <a:endParaRPr lang="en-US" sz="3200" dirty="0">
              <a:solidFill>
                <a:srgbClr val="FFBD0C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600" b="1" dirty="0" smtClean="0"/>
              <a:t>Seeing As God Sees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6131544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792162"/>
          </a:xfrm>
        </p:spPr>
        <p:txBody>
          <a:bodyPr/>
          <a:lstStyle/>
          <a:p>
            <a:r>
              <a:rPr lang="en-US" b="1" dirty="0" smtClean="0">
                <a:solidFill>
                  <a:srgbClr val="FFBD0C"/>
                </a:solidFill>
              </a:rPr>
              <a:t>issue of abortion has become a political and divisive issue</a:t>
            </a:r>
            <a:endParaRPr lang="en-US" b="1" dirty="0">
              <a:solidFill>
                <a:srgbClr val="FFBD0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066800"/>
            <a:ext cx="7924800" cy="52324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Pro-Choice vs. Pro-Life</a:t>
            </a:r>
          </a:p>
          <a:p>
            <a:r>
              <a:rPr lang="en-US" sz="3200" dirty="0" smtClean="0"/>
              <a:t>Two Political Parties With Vastly Different Views</a:t>
            </a:r>
          </a:p>
          <a:p>
            <a:pPr lvl="1"/>
            <a:r>
              <a:rPr lang="en-US" sz="2800" dirty="0" smtClean="0"/>
              <a:t>Democratic Platform – Calls for the protection of the woman’s right to choose and be solely in charge of her reproductive rights</a:t>
            </a:r>
          </a:p>
          <a:p>
            <a:pPr lvl="1"/>
            <a:r>
              <a:rPr lang="en-US" sz="2800" dirty="0" smtClean="0"/>
              <a:t>Republican Platform – Calls for the overturning of the Supreme courts decision in Roe vs. Wade; denied the 14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amendment rights to the unborn. Made the unborn (before the 15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week) the ‘property’ of the mother.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978675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1438"/>
            <a:ext cx="7924800" cy="842962"/>
          </a:xfrm>
        </p:spPr>
        <p:txBody>
          <a:bodyPr/>
          <a:lstStyle/>
          <a:p>
            <a:r>
              <a:rPr lang="en-US" b="1" dirty="0">
                <a:solidFill>
                  <a:srgbClr val="FFBD0C"/>
                </a:solidFill>
              </a:rPr>
              <a:t>issue of abortion has become a political and divisive issue</a:t>
            </a:r>
            <a:endParaRPr lang="en-US" dirty="0">
              <a:solidFill>
                <a:srgbClr val="FFBD0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914399"/>
            <a:ext cx="7924800" cy="5317067"/>
          </a:xfrm>
        </p:spPr>
        <p:txBody>
          <a:bodyPr>
            <a:normAutofit fontScale="92500"/>
          </a:bodyPr>
          <a:lstStyle/>
          <a:p>
            <a:r>
              <a:rPr lang="en-US" sz="3200" dirty="0" smtClean="0"/>
              <a:t>Great Divide Among States</a:t>
            </a:r>
          </a:p>
          <a:p>
            <a:r>
              <a:rPr lang="en-US" sz="3200" dirty="0" smtClean="0"/>
              <a:t>Many States Have Passed Even More Liberal Laws on Abortion than the Supreme Court granted.</a:t>
            </a:r>
          </a:p>
          <a:p>
            <a:pPr lvl="1"/>
            <a:r>
              <a:rPr lang="en-US" sz="3000" dirty="0" smtClean="0"/>
              <a:t>New York</a:t>
            </a:r>
          </a:p>
          <a:p>
            <a:pPr lvl="1"/>
            <a:r>
              <a:rPr lang="en-US" sz="3000" dirty="0" smtClean="0"/>
              <a:t>Maryland</a:t>
            </a:r>
          </a:p>
          <a:p>
            <a:pPr lvl="1"/>
            <a:r>
              <a:rPr lang="en-US" sz="3000" dirty="0" smtClean="0"/>
              <a:t>New Jersey</a:t>
            </a:r>
          </a:p>
          <a:p>
            <a:pPr lvl="1"/>
            <a:r>
              <a:rPr lang="en-US" sz="3000" dirty="0" smtClean="0"/>
              <a:t>Virginia</a:t>
            </a:r>
          </a:p>
          <a:p>
            <a:pPr lvl="1"/>
            <a:r>
              <a:rPr lang="en-US" sz="3000" dirty="0" smtClean="0"/>
              <a:t>New Hampshire </a:t>
            </a:r>
          </a:p>
          <a:p>
            <a:pPr lvl="1"/>
            <a:r>
              <a:rPr lang="en-US" sz="3000" dirty="0" smtClean="0"/>
              <a:t>Massachusetts 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7107413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775229"/>
          </a:xfrm>
        </p:spPr>
        <p:txBody>
          <a:bodyPr/>
          <a:lstStyle/>
          <a:p>
            <a:r>
              <a:rPr lang="en-US" b="1" dirty="0">
                <a:solidFill>
                  <a:srgbClr val="FFBD0C"/>
                </a:solidFill>
              </a:rPr>
              <a:t>issue of abortion has become a political and divisive issue</a:t>
            </a:r>
            <a:endParaRPr lang="en-US" dirty="0">
              <a:solidFill>
                <a:srgbClr val="FFBD0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185333"/>
            <a:ext cx="7924800" cy="5198534"/>
          </a:xfrm>
        </p:spPr>
        <p:txBody>
          <a:bodyPr>
            <a:normAutofit fontScale="92500" lnSpcReduction="20000"/>
          </a:bodyPr>
          <a:lstStyle/>
          <a:p>
            <a:r>
              <a:rPr lang="en-US" sz="3200" dirty="0"/>
              <a:t>Great Divide Among </a:t>
            </a:r>
            <a:r>
              <a:rPr lang="en-US" sz="3200" dirty="0" smtClean="0"/>
              <a:t>States</a:t>
            </a:r>
          </a:p>
          <a:p>
            <a:r>
              <a:rPr lang="en-US" sz="3200" dirty="0" smtClean="0"/>
              <a:t>Many other states have passed laws restricting abortion more that the Supreme Court</a:t>
            </a:r>
          </a:p>
          <a:p>
            <a:pPr lvl="1"/>
            <a:r>
              <a:rPr lang="en-US" sz="3000" dirty="0" smtClean="0"/>
              <a:t>Mississippi</a:t>
            </a:r>
          </a:p>
          <a:p>
            <a:pPr lvl="1"/>
            <a:r>
              <a:rPr lang="en-US" sz="3000" dirty="0" smtClean="0"/>
              <a:t>Alabama</a:t>
            </a:r>
          </a:p>
          <a:p>
            <a:pPr lvl="1"/>
            <a:r>
              <a:rPr lang="en-US" sz="3000" dirty="0" smtClean="0"/>
              <a:t>Florida</a:t>
            </a:r>
          </a:p>
          <a:p>
            <a:pPr lvl="1"/>
            <a:r>
              <a:rPr lang="en-US" sz="3000" dirty="0" smtClean="0"/>
              <a:t>Texas</a:t>
            </a:r>
          </a:p>
          <a:p>
            <a:pPr lvl="1"/>
            <a:r>
              <a:rPr lang="en-US" sz="3000" dirty="0" smtClean="0"/>
              <a:t>Idaho</a:t>
            </a:r>
          </a:p>
          <a:p>
            <a:pPr lvl="1"/>
            <a:r>
              <a:rPr lang="en-US" sz="3000" dirty="0" smtClean="0"/>
              <a:t>Wyoming</a:t>
            </a:r>
          </a:p>
          <a:p>
            <a:pPr lvl="1"/>
            <a:r>
              <a:rPr lang="en-US" sz="3000" dirty="0" smtClean="0"/>
              <a:t>Oklahoma</a:t>
            </a:r>
            <a:endParaRPr lang="en-US" sz="3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27318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61409"/>
            <a:ext cx="7924800" cy="639762"/>
          </a:xfrm>
        </p:spPr>
        <p:txBody>
          <a:bodyPr/>
          <a:lstStyle/>
          <a:p>
            <a:r>
              <a:rPr lang="en-US" b="1" dirty="0" smtClean="0">
                <a:solidFill>
                  <a:srgbClr val="FFBD0C"/>
                </a:solidFill>
              </a:rPr>
              <a:t>How God sees the Sanctity of human life</a:t>
            </a:r>
            <a:endParaRPr lang="en-US" b="1" dirty="0">
              <a:solidFill>
                <a:srgbClr val="FFBD0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151467"/>
            <a:ext cx="7924800" cy="5113866"/>
          </a:xfrm>
        </p:spPr>
        <p:txBody>
          <a:bodyPr>
            <a:normAutofit/>
          </a:bodyPr>
          <a:lstStyle/>
          <a:p>
            <a:r>
              <a:rPr lang="en-US" sz="3200" dirty="0" smtClean="0"/>
              <a:t>Human beings are “image bearers” of God </a:t>
            </a:r>
          </a:p>
          <a:p>
            <a:pPr lvl="1"/>
            <a:r>
              <a:rPr lang="en-US" sz="2800" dirty="0" smtClean="0"/>
              <a:t>Made in the “image” of God – Gen. 1:26-28</a:t>
            </a:r>
          </a:p>
          <a:p>
            <a:pPr lvl="1"/>
            <a:r>
              <a:rPr lang="en-US" sz="2800" dirty="0" smtClean="0"/>
              <a:t>“We are his offspring” – Acts 17:29</a:t>
            </a:r>
          </a:p>
          <a:p>
            <a:pPr lvl="1"/>
            <a:r>
              <a:rPr lang="en-US" sz="2800" dirty="0" smtClean="0"/>
              <a:t>“Know that the Lord, He is God; It is he that made us, and not we ourselves” – Psalms 100:3</a:t>
            </a:r>
          </a:p>
          <a:p>
            <a:pPr lvl="1"/>
            <a:r>
              <a:rPr lang="en-US" sz="2800" dirty="0" smtClean="0"/>
              <a:t>“Thus says the Lord, your Redeemer and He who formed you in the womb” – Is. 44:24</a:t>
            </a:r>
          </a:p>
          <a:p>
            <a:pPr lvl="1"/>
            <a:endParaRPr lang="en-US" sz="2800" dirty="0" smtClean="0"/>
          </a:p>
          <a:p>
            <a:pPr lvl="1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0089023"/>
      </p:ext>
    </p:extLst>
  </p:cSld>
  <p:clrMapOvr>
    <a:masterClrMapping/>
  </p:clrMapOvr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ＭＳ ゴシック"/>
        <a:font script="Hang" typeface="HY얕은샘물M"/>
        <a:font script="Hans" typeface="华文新魏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ＭＳ ゴシック"/>
        <a:font script="Hang" typeface="HY얕은샘물M"/>
        <a:font script="Hans" typeface="华文新魏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Horizon.thmx</Template>
  <TotalTime>62</TotalTime>
  <Words>744</Words>
  <Application>Microsoft Macintosh PowerPoint</Application>
  <PresentationFormat>On-screen Show (4:3)</PresentationFormat>
  <Paragraphs>80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Horizon</vt:lpstr>
      <vt:lpstr>“He That Sheds Innocent Blood”</vt:lpstr>
      <vt:lpstr>UNRAVELING OF REALITY</vt:lpstr>
      <vt:lpstr>Unraveling of reality</vt:lpstr>
      <vt:lpstr>Trying To see Thru The Eyes of god</vt:lpstr>
      <vt:lpstr>Seeing As God Sees</vt:lpstr>
      <vt:lpstr>issue of abortion has become a political and divisive issue</vt:lpstr>
      <vt:lpstr>issue of abortion has become a political and divisive issue</vt:lpstr>
      <vt:lpstr>issue of abortion has become a political and divisive issue</vt:lpstr>
      <vt:lpstr>How God sees the Sanctity of human life</vt:lpstr>
      <vt:lpstr>How God sees the Sanctity of human life</vt:lpstr>
      <vt:lpstr>The Question: Are the unborn human beings:  Are they “life”?</vt:lpstr>
      <vt:lpstr>The Question: Are the unborn human beings:  Are they “life”?</vt:lpstr>
      <vt:lpstr>Does The Bible Present God’s View of the unborn</vt:lpstr>
      <vt:lpstr>Does The Bible Present God’s View of the unborn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“He That Sheds Innocent Blood”</dc:title>
  <dc:creator>Kimberly Harbin</dc:creator>
  <cp:lastModifiedBy>Kimberly Harbin</cp:lastModifiedBy>
  <cp:revision>7</cp:revision>
  <cp:lastPrinted>2022-04-24T13:40:28Z</cp:lastPrinted>
  <dcterms:created xsi:type="dcterms:W3CDTF">2022-04-24T12:40:42Z</dcterms:created>
  <dcterms:modified xsi:type="dcterms:W3CDTF">2022-04-24T13:43:26Z</dcterms:modified>
</cp:coreProperties>
</file>