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53CF-CC35-F449-B321-A0348927F061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60349-400D-FF45-9BD6-A7CE9E52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0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1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2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8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03205-B40D-AD44-AF11-9F55A58224F8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DEEA-00D6-8048-BBB8-CDE3996A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8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9665"/>
          </a:xfrm>
        </p:spPr>
        <p:txBody>
          <a:bodyPr/>
          <a:lstStyle/>
          <a:p>
            <a:r>
              <a:rPr lang="en-US" b="1" dirty="0" smtClean="0"/>
              <a:t>True Love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598"/>
            <a:ext cx="8229600" cy="5285616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When a girl puts on perfume and a boy puts on cologne and they sit around and smell each other.</a:t>
            </a:r>
          </a:p>
          <a:p>
            <a:r>
              <a:rPr lang="en-US" i="1" dirty="0" smtClean="0"/>
              <a:t>Someone gives you their fries and eat none of yours</a:t>
            </a:r>
          </a:p>
          <a:p>
            <a:r>
              <a:rPr lang="en-US" i="1" dirty="0" smtClean="0"/>
              <a:t>When a boy kisses you a lot and you are still his friend</a:t>
            </a:r>
          </a:p>
          <a:p>
            <a:r>
              <a:rPr lang="en-US" i="1" dirty="0" smtClean="0"/>
              <a:t>When you tell a boy that you like his shirt and then he wears it every day</a:t>
            </a:r>
          </a:p>
          <a:p>
            <a:r>
              <a:rPr lang="en-US" i="1" dirty="0" smtClean="0"/>
              <a:t>Love is when…you smile at someone and do nice things for someone even when they are not looking.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590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Are You When No One Is Looking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5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0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No One is Watching…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082"/>
            <a:ext cx="8229600" cy="53370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Reveals Our True Character</a:t>
            </a:r>
          </a:p>
          <a:p>
            <a:pPr lvl="1"/>
            <a:r>
              <a:rPr lang="en-US" dirty="0" smtClean="0"/>
              <a:t>Joseph in </a:t>
            </a:r>
            <a:r>
              <a:rPr lang="en-US" dirty="0" err="1" smtClean="0"/>
              <a:t>Potipher’s</a:t>
            </a:r>
            <a:r>
              <a:rPr lang="en-US" dirty="0" smtClean="0"/>
              <a:t> house (Gen. 39)</a:t>
            </a:r>
          </a:p>
          <a:p>
            <a:pPr lvl="2"/>
            <a:r>
              <a:rPr lang="en-US" dirty="0" smtClean="0"/>
              <a:t>Joseph is rich and good looking; challenging combination</a:t>
            </a:r>
          </a:p>
          <a:p>
            <a:pPr lvl="2"/>
            <a:r>
              <a:rPr lang="en-US" dirty="0" smtClean="0"/>
              <a:t>Tested “day by day”</a:t>
            </a:r>
          </a:p>
          <a:p>
            <a:pPr lvl="2"/>
            <a:r>
              <a:rPr lang="en-US" dirty="0" smtClean="0"/>
              <a:t>v11 – “None of the men of the house where there”</a:t>
            </a:r>
          </a:p>
          <a:p>
            <a:pPr lvl="2"/>
            <a:r>
              <a:rPr lang="en-US" dirty="0" smtClean="0"/>
              <a:t>Who was Joseph when “no one was watching”</a:t>
            </a:r>
          </a:p>
          <a:p>
            <a:pPr lvl="1"/>
            <a:r>
              <a:rPr lang="en-US" dirty="0" smtClean="0"/>
              <a:t>Contrast to Joseph</a:t>
            </a:r>
          </a:p>
          <a:p>
            <a:pPr lvl="2"/>
            <a:r>
              <a:rPr lang="en-US" dirty="0" smtClean="0"/>
              <a:t>His brothers</a:t>
            </a:r>
          </a:p>
          <a:p>
            <a:pPr lvl="2"/>
            <a:r>
              <a:rPr lang="en-US" dirty="0" err="1" smtClean="0"/>
              <a:t>Achan</a:t>
            </a:r>
            <a:endParaRPr lang="en-US" dirty="0" smtClean="0"/>
          </a:p>
          <a:p>
            <a:pPr lvl="2"/>
            <a:r>
              <a:rPr lang="en-US" dirty="0" smtClean="0"/>
              <a:t>Interesting that the devil came to Jesus tempting Him, when He is all alone. (Mt.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No One Is Watching…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Reveals Our True Sincerity</a:t>
            </a:r>
          </a:p>
          <a:p>
            <a:pPr lvl="1"/>
            <a:r>
              <a:rPr lang="en-US" dirty="0" smtClean="0"/>
              <a:t>The Monkey and The Mall</a:t>
            </a:r>
          </a:p>
          <a:p>
            <a:pPr lvl="1"/>
            <a:r>
              <a:rPr lang="en-US" dirty="0" smtClean="0"/>
              <a:t>Matt. 6:1-4 – Do not sound a trumpet</a:t>
            </a:r>
          </a:p>
          <a:p>
            <a:pPr lvl="1"/>
            <a:r>
              <a:rPr lang="en-US" dirty="0" smtClean="0"/>
              <a:t>Many people do good for others</a:t>
            </a:r>
          </a:p>
          <a:p>
            <a:pPr lvl="1"/>
            <a:r>
              <a:rPr lang="en-US" dirty="0" smtClean="0"/>
              <a:t>Some see ‘good deeds’ as an opportunity to receive praise and glory</a:t>
            </a:r>
          </a:p>
          <a:p>
            <a:pPr lvl="1"/>
            <a:r>
              <a:rPr lang="en-US" dirty="0" smtClean="0"/>
              <a:t>If others see and give praise, they are ‘glorify God’ for the good that is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3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No One Is Watching…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38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 A False Flag</a:t>
            </a:r>
          </a:p>
          <a:p>
            <a:pPr lvl="1"/>
            <a:r>
              <a:rPr lang="en-US" dirty="0" smtClean="0"/>
              <a:t>Abraham, Sarah and Hagar</a:t>
            </a:r>
          </a:p>
          <a:p>
            <a:pPr lvl="1"/>
            <a:r>
              <a:rPr lang="en-US" dirty="0" smtClean="0"/>
              <a:t>Gen. 16:13 – Hagar, “He is the God who sees”</a:t>
            </a:r>
          </a:p>
          <a:p>
            <a:pPr lvl="1"/>
            <a:r>
              <a:rPr lang="en-US" dirty="0" smtClean="0"/>
              <a:t>Prov. 15:3 – The eyes of the Lord are in every place, keeping watch over the righteous and the wicked</a:t>
            </a:r>
          </a:p>
          <a:p>
            <a:pPr lvl="1"/>
            <a:r>
              <a:rPr lang="en-US" dirty="0" smtClean="0"/>
              <a:t>Heb. 4:13 – All things are naked and open before the eyes of Him with whom we have to do</a:t>
            </a:r>
          </a:p>
          <a:p>
            <a:pPr lvl="1"/>
            <a:r>
              <a:rPr lang="en-US" dirty="0" smtClean="0"/>
              <a:t>Psalms 139 – Even the night shall be light to our God</a:t>
            </a:r>
          </a:p>
          <a:p>
            <a:pPr lvl="1"/>
            <a:r>
              <a:rPr lang="en-US" dirty="0" smtClean="0"/>
              <a:t>I Cor. 4</a:t>
            </a:r>
          </a:p>
          <a:p>
            <a:pPr lvl="1"/>
            <a:r>
              <a:rPr lang="en-US" dirty="0" smtClean="0"/>
              <a:t>Luke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342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True Love Is…</vt:lpstr>
      <vt:lpstr>Who Are You When No One Is Looking</vt:lpstr>
      <vt:lpstr>When No One is Watching…</vt:lpstr>
      <vt:lpstr>When No One Is Watching…</vt:lpstr>
      <vt:lpstr>When No One Is Watching…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Harbin</dc:creator>
  <cp:lastModifiedBy>Kimberly Harbin</cp:lastModifiedBy>
  <cp:revision>3</cp:revision>
  <cp:lastPrinted>2022-02-20T14:35:39Z</cp:lastPrinted>
  <dcterms:created xsi:type="dcterms:W3CDTF">2022-02-20T14:13:14Z</dcterms:created>
  <dcterms:modified xsi:type="dcterms:W3CDTF">2022-02-20T14:36:28Z</dcterms:modified>
</cp:coreProperties>
</file>