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82D7E-97D7-4575-9A16-02A638266955}">
          <p14:sldIdLst>
            <p14:sldId id="256"/>
          </p14:sldIdLst>
        </p14:section>
        <p14:section name="Untitled Section" id="{CADD16B4-56ED-4904-A394-D156193FA00B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person&#10;&#10;Description automatically generated">
            <a:extLst>
              <a:ext uri="{FF2B5EF4-FFF2-40B4-BE49-F238E27FC236}">
                <a16:creationId xmlns:a16="http://schemas.microsoft.com/office/drawing/2014/main" id="{9EA9189C-5D06-4C25-AC68-2761F817D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704" y="0"/>
            <a:ext cx="4654295" cy="6857990"/>
          </a:xfrm>
          <a:prstGeom prst="rect">
            <a:avLst/>
          </a:prstGeom>
        </p:spPr>
      </p:pic>
      <p:pic>
        <p:nvPicPr>
          <p:cNvPr id="5" name="Picture 4" descr="A painting of a group of people sitt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C65AE54D-445E-45C9-A452-4BE1B067D7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92" r="14887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ADCAAF-5090-4257-9463-C1CE48C61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1821" y="2606040"/>
            <a:ext cx="5928358" cy="1645920"/>
          </a:xfrm>
        </p:spPr>
        <p:txBody>
          <a:bodyPr>
            <a:normAutofit fontScale="90000"/>
          </a:bodyPr>
          <a:lstStyle/>
          <a:p>
            <a:r>
              <a:rPr lang="en-US" sz="6600" b="1" u="sng" dirty="0"/>
              <a:t>MATT. 26:6-13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84E919-C053-4B01-9A50-FBC5E4EE6E9F}"/>
              </a:ext>
            </a:extLst>
          </p:cNvPr>
          <p:cNvSpPr txBox="1"/>
          <p:nvPr/>
        </p:nvSpPr>
        <p:spPr>
          <a:xfrm>
            <a:off x="2803704" y="4178892"/>
            <a:ext cx="6584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highlight>
                  <a:srgbClr val="000000"/>
                </a:highlight>
              </a:rPr>
              <a:t> The Anointing in Bethany</a:t>
            </a:r>
          </a:p>
        </p:txBody>
      </p:sp>
    </p:spTree>
    <p:extLst>
      <p:ext uri="{BB962C8B-B14F-4D97-AF65-F5344CB8AC3E}">
        <p14:creationId xmlns:p14="http://schemas.microsoft.com/office/powerpoint/2010/main" val="163759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ooden cross with a person's face on it&#10;&#10;Description automatically generated with medium confidence">
            <a:extLst>
              <a:ext uri="{FF2B5EF4-FFF2-40B4-BE49-F238E27FC236}">
                <a16:creationId xmlns:a16="http://schemas.microsoft.com/office/drawing/2014/main" id="{A56C17D5-DAD1-4417-9601-A324AC91F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6" y="1768721"/>
            <a:ext cx="4390293" cy="5001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64DCCD-1E5E-4095-97EB-84F06C30CB81}"/>
              </a:ext>
            </a:extLst>
          </p:cNvPr>
          <p:cNvSpPr txBox="1"/>
          <p:nvPr/>
        </p:nvSpPr>
        <p:spPr>
          <a:xfrm>
            <a:off x="3614870" y="2170633"/>
            <a:ext cx="101780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8800" dirty="0"/>
              <a:t>Matt. 16: 21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8800" dirty="0"/>
              <a:t>Matt. 17:22-23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8800" dirty="0"/>
              <a:t>Matt. 20:17-19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8084A-FB8C-44E7-84E6-1041FA44E3C5}"/>
              </a:ext>
            </a:extLst>
          </p:cNvPr>
          <p:cNvSpPr txBox="1"/>
          <p:nvPr/>
        </p:nvSpPr>
        <p:spPr>
          <a:xfrm>
            <a:off x="7095392" y="14395"/>
            <a:ext cx="58029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/>
              <a:t>They Didn’t Understand..</a:t>
            </a:r>
          </a:p>
        </p:txBody>
      </p:sp>
    </p:spTree>
    <p:extLst>
      <p:ext uri="{BB962C8B-B14F-4D97-AF65-F5344CB8AC3E}">
        <p14:creationId xmlns:p14="http://schemas.microsoft.com/office/powerpoint/2010/main" val="39325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ooden cross with a person's face on it&#10;&#10;Description automatically generated with medium confidence">
            <a:extLst>
              <a:ext uri="{FF2B5EF4-FFF2-40B4-BE49-F238E27FC236}">
                <a16:creationId xmlns:a16="http://schemas.microsoft.com/office/drawing/2014/main" id="{A56C17D5-DAD1-4417-9601-A324AC91F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6" y="1768721"/>
            <a:ext cx="4390293" cy="50013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64DCCD-1E5E-4095-97EB-84F06C30CB81}"/>
              </a:ext>
            </a:extLst>
          </p:cNvPr>
          <p:cNvSpPr txBox="1"/>
          <p:nvPr/>
        </p:nvSpPr>
        <p:spPr>
          <a:xfrm>
            <a:off x="4492869" y="1672959"/>
            <a:ext cx="837783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6600" dirty="0"/>
              <a:t>But they </a:t>
            </a:r>
            <a:r>
              <a:rPr lang="en-US" sz="6600" dirty="0">
                <a:highlight>
                  <a:srgbClr val="FFFF00"/>
                </a:highlight>
              </a:rPr>
              <a:t>did not understand</a:t>
            </a:r>
            <a:r>
              <a:rPr lang="en-US" sz="6600" dirty="0"/>
              <a:t> this saying, and were afraid to ask Him. [Mar 9:32 NKJV]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8084A-FB8C-44E7-84E6-1041FA44E3C5}"/>
              </a:ext>
            </a:extLst>
          </p:cNvPr>
          <p:cNvSpPr txBox="1"/>
          <p:nvPr/>
        </p:nvSpPr>
        <p:spPr>
          <a:xfrm>
            <a:off x="7095392" y="14395"/>
            <a:ext cx="58029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/>
              <a:t>They Didn’t Understand..</a:t>
            </a:r>
          </a:p>
        </p:txBody>
      </p:sp>
    </p:spTree>
    <p:extLst>
      <p:ext uri="{BB962C8B-B14F-4D97-AF65-F5344CB8AC3E}">
        <p14:creationId xmlns:p14="http://schemas.microsoft.com/office/powerpoint/2010/main" val="276284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0" y="2008263"/>
            <a:ext cx="1219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The </a:t>
            </a:r>
            <a:r>
              <a:rPr lang="en-US" sz="4800" u="sng" dirty="0"/>
              <a:t>ANSWERS</a:t>
            </a:r>
            <a:r>
              <a:rPr lang="en-US" sz="4800" dirty="0"/>
              <a:t> were right in front of the disciples.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u="sng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u="sng" dirty="0"/>
              <a:t>AND THEY ARE IN FRONT OF ME!</a:t>
            </a:r>
          </a:p>
          <a:p>
            <a:pPr lvl="1"/>
            <a:endParaRPr lang="en-US" sz="48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5103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5757016" y="58846"/>
            <a:ext cx="65546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For we know in part and we prophesy in part. But when </a:t>
            </a:r>
            <a:r>
              <a:rPr lang="en-US" sz="5400" dirty="0">
                <a:highlight>
                  <a:srgbClr val="FFFF00"/>
                </a:highlight>
              </a:rPr>
              <a:t>that which is perfect </a:t>
            </a:r>
            <a:r>
              <a:rPr lang="en-US" sz="5400" dirty="0"/>
              <a:t>has come, then that which is in part will be done away. [1Co 13:9-10 NKJV]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9A1D794-8B7E-4B84-97CA-DA9E27EB2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67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0" y="1939897"/>
            <a:ext cx="1219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000" dirty="0"/>
              <a:t>This he said, not that he cared for the poor, but because he was a thief, and had the money box; and he used to take what was put in it.[John 12:6]</a:t>
            </a:r>
          </a:p>
        </p:txBody>
      </p:sp>
    </p:spTree>
    <p:extLst>
      <p:ext uri="{BB962C8B-B14F-4D97-AF65-F5344CB8AC3E}">
        <p14:creationId xmlns:p14="http://schemas.microsoft.com/office/powerpoint/2010/main" val="1386899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&#10;&#10;Description automatically generated">
            <a:extLst>
              <a:ext uri="{FF2B5EF4-FFF2-40B4-BE49-F238E27FC236}">
                <a16:creationId xmlns:a16="http://schemas.microsoft.com/office/drawing/2014/main" id="{591EFD3D-2AF0-45ED-BFBB-0C273698C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9752"/>
            <a:ext cx="12192000" cy="39182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-116362" y="1869474"/>
            <a:ext cx="126306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Mary’s Conviction That Jesus was The Lord..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3364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5708072" y="1452615"/>
            <a:ext cx="6733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8000" dirty="0"/>
              <a:t>Luke 10:38-42</a:t>
            </a:r>
          </a:p>
          <a:p>
            <a:pPr lvl="1"/>
            <a:endParaRPr lang="en-US" sz="8000" dirty="0"/>
          </a:p>
          <a:p>
            <a:pPr lvl="1"/>
            <a:r>
              <a:rPr lang="en-US" sz="8000" dirty="0"/>
              <a:t>John 11:32</a:t>
            </a:r>
          </a:p>
        </p:txBody>
      </p:sp>
      <p:pic>
        <p:nvPicPr>
          <p:cNvPr id="4" name="Picture 3" descr="Painting of a person and person&#10;&#10;Description automatically generated with low confidence">
            <a:extLst>
              <a:ext uri="{FF2B5EF4-FFF2-40B4-BE49-F238E27FC236}">
                <a16:creationId xmlns:a16="http://schemas.microsoft.com/office/drawing/2014/main" id="{86728CFB-6DD6-4080-B6B3-29FF2DBA0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85164" cy="691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7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18217" y="1917026"/>
            <a:ext cx="11955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600" dirty="0"/>
              <a:t>Where Do Your Convictions Lie?</a:t>
            </a:r>
          </a:p>
          <a:p>
            <a:pPr lvl="1"/>
            <a:endParaRPr lang="en-US" sz="6600" dirty="0"/>
          </a:p>
        </p:txBody>
      </p:sp>
      <p:pic>
        <p:nvPicPr>
          <p:cNvPr id="6" name="Picture 5" descr="A picture containing person&#10;&#10;Description automatically generated">
            <a:extLst>
              <a:ext uri="{FF2B5EF4-FFF2-40B4-BE49-F238E27FC236}">
                <a16:creationId xmlns:a16="http://schemas.microsoft.com/office/drawing/2014/main" id="{3649203F-D91F-4DD3-B7CB-4CCBD5356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39752"/>
            <a:ext cx="5828232" cy="3918247"/>
          </a:xfrm>
          <a:prstGeom prst="rect">
            <a:avLst/>
          </a:prstGeom>
        </p:spPr>
      </p:pic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63D7F850-927F-4FD6-9D1C-37D25BC21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232" y="2939752"/>
            <a:ext cx="6363768" cy="3918247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C9EAD107-9873-4416-9E0B-31F7FEFD9EC5}"/>
              </a:ext>
            </a:extLst>
          </p:cNvPr>
          <p:cNvSpPr/>
          <p:nvPr/>
        </p:nvSpPr>
        <p:spPr>
          <a:xfrm rot="17698548">
            <a:off x="1566579" y="3030231"/>
            <a:ext cx="865973" cy="106690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E0353E2-19CC-4433-A12C-25B8F0E2D93A}"/>
              </a:ext>
            </a:extLst>
          </p:cNvPr>
          <p:cNvSpPr/>
          <p:nvPr/>
        </p:nvSpPr>
        <p:spPr>
          <a:xfrm rot="17698548">
            <a:off x="7338167" y="3717156"/>
            <a:ext cx="865973" cy="9310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Question Mark with solid fill">
            <a:extLst>
              <a:ext uri="{FF2B5EF4-FFF2-40B4-BE49-F238E27FC236}">
                <a16:creationId xmlns:a16="http://schemas.microsoft.com/office/drawing/2014/main" id="{E56FF6E8-8448-4753-9C79-4F69ED6E2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5616" y="3322115"/>
            <a:ext cx="414803" cy="414803"/>
          </a:xfrm>
          <a:prstGeom prst="rect">
            <a:avLst/>
          </a:prstGeom>
        </p:spPr>
      </p:pic>
      <p:pic>
        <p:nvPicPr>
          <p:cNvPr id="11" name="Graphic 10" descr="Question Mark with solid fill">
            <a:extLst>
              <a:ext uri="{FF2B5EF4-FFF2-40B4-BE49-F238E27FC236}">
                <a16:creationId xmlns:a16="http://schemas.microsoft.com/office/drawing/2014/main" id="{323CB9A5-8880-4DE0-863E-A3BE07DB2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39260" y="3914975"/>
            <a:ext cx="388687" cy="38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9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18217" y="1917026"/>
            <a:ext cx="119555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600" dirty="0"/>
              <a:t>Jesus’ Response ..</a:t>
            </a:r>
          </a:p>
          <a:p>
            <a:pPr lvl="1"/>
            <a:endParaRPr lang="en-US" sz="6600" dirty="0"/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Gospel Is For The Entire World!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She Will Be Remembered</a:t>
            </a:r>
          </a:p>
        </p:txBody>
      </p:sp>
    </p:spTree>
    <p:extLst>
      <p:ext uri="{BB962C8B-B14F-4D97-AF65-F5344CB8AC3E}">
        <p14:creationId xmlns:p14="http://schemas.microsoft.com/office/powerpoint/2010/main" val="353176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18217" y="1754656"/>
            <a:ext cx="119555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/>
              <a:t>Likewise you younger people, submit yourselves to [your] elders. Yes, all of [you] be submissive to one another, and be clothed with </a:t>
            </a:r>
            <a:r>
              <a:rPr lang="en-US" sz="4000" dirty="0">
                <a:highlight>
                  <a:srgbClr val="FFFF00"/>
                </a:highlight>
              </a:rPr>
              <a:t>humility</a:t>
            </a:r>
            <a:r>
              <a:rPr lang="en-US" sz="4000" dirty="0"/>
              <a:t>, for "God resists the proud, But gives grace to the </a:t>
            </a:r>
            <a:r>
              <a:rPr lang="en-US" sz="4000" dirty="0">
                <a:highlight>
                  <a:srgbClr val="FFFF00"/>
                </a:highlight>
              </a:rPr>
              <a:t>humble</a:t>
            </a:r>
            <a:r>
              <a:rPr lang="en-US" sz="4000" dirty="0"/>
              <a:t>.” Therefore </a:t>
            </a:r>
            <a:r>
              <a:rPr lang="en-US" sz="4000" dirty="0">
                <a:highlight>
                  <a:srgbClr val="FFFF00"/>
                </a:highlight>
              </a:rPr>
              <a:t>humble yourselves </a:t>
            </a:r>
            <a:r>
              <a:rPr lang="en-US" sz="4000" dirty="0"/>
              <a:t>under the mighty hand of God, </a:t>
            </a:r>
            <a:r>
              <a:rPr lang="en-US" sz="4000" dirty="0">
                <a:highlight>
                  <a:srgbClr val="FFFF00"/>
                </a:highlight>
              </a:rPr>
              <a:t>that He may exalt you in due time</a:t>
            </a:r>
            <a:r>
              <a:rPr lang="en-US" sz="4000" dirty="0"/>
              <a:t>, casting all your care upon Him, for He cares for you. [1Pe 5:5-7</a:t>
            </a:r>
            <a:r>
              <a:rPr lang="en-US" sz="66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8664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0" y="2008263"/>
            <a:ext cx="1219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The </a:t>
            </a:r>
            <a:r>
              <a:rPr lang="en-US" sz="4800" u="sng" dirty="0"/>
              <a:t>ANSWER</a:t>
            </a:r>
            <a:r>
              <a:rPr lang="en-US" sz="4800" dirty="0"/>
              <a:t> was right in front of the disciples.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800" dirty="0"/>
              <a:t>“Why is she doing this?”</a:t>
            </a:r>
          </a:p>
          <a:p>
            <a:pPr lvl="1"/>
            <a:endParaRPr lang="en-US" sz="48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2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18217" y="1638847"/>
            <a:ext cx="1195556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600" dirty="0"/>
              <a:t>We Have the Answers</a:t>
            </a:r>
          </a:p>
          <a:p>
            <a:pPr lvl="1"/>
            <a:endParaRPr lang="en-US" sz="6600" dirty="0"/>
          </a:p>
          <a:p>
            <a:pPr lvl="1"/>
            <a:r>
              <a:rPr lang="en-US" sz="6600" dirty="0"/>
              <a:t>Do We Have the Conviction?</a:t>
            </a:r>
          </a:p>
          <a:p>
            <a:pPr lvl="1"/>
            <a:endParaRPr lang="en-US" sz="6600" dirty="0"/>
          </a:p>
          <a:p>
            <a:pPr lvl="1"/>
            <a:r>
              <a:rPr lang="en-US" sz="6600" dirty="0"/>
              <a:t>He Will Exalt Us .. </a:t>
            </a:r>
          </a:p>
        </p:txBody>
      </p:sp>
    </p:spTree>
    <p:extLst>
      <p:ext uri="{BB962C8B-B14F-4D97-AF65-F5344CB8AC3E}">
        <p14:creationId xmlns:p14="http://schemas.microsoft.com/office/powerpoint/2010/main" val="261928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694835"/>
            <a:ext cx="12191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"Therefore, wash yourself and </a:t>
            </a:r>
            <a:r>
              <a:rPr lang="en-US" sz="5400" dirty="0">
                <a:highlight>
                  <a:srgbClr val="FFFF00"/>
                </a:highlight>
              </a:rPr>
              <a:t>anoint</a:t>
            </a:r>
            <a:r>
              <a:rPr lang="en-US" sz="5400" dirty="0"/>
              <a:t> yourself, put on your [best] garment and go down to the threshing floor; [but] do not make yourself known to the man until he has finished eating and drinking. [Ruth 3:3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922094" y="180143"/>
            <a:ext cx="50847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Grooming?</a:t>
            </a:r>
          </a:p>
        </p:txBody>
      </p:sp>
    </p:spTree>
    <p:extLst>
      <p:ext uri="{BB962C8B-B14F-4D97-AF65-F5344CB8AC3E}">
        <p14:creationId xmlns:p14="http://schemas.microsoft.com/office/powerpoint/2010/main" val="49705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2617781"/>
            <a:ext cx="1219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000" dirty="0"/>
              <a:t>"But you, when you fast, </a:t>
            </a:r>
            <a:r>
              <a:rPr lang="en-US" sz="6000" dirty="0">
                <a:highlight>
                  <a:srgbClr val="FFFF00"/>
                </a:highlight>
              </a:rPr>
              <a:t>anoint</a:t>
            </a:r>
            <a:r>
              <a:rPr lang="en-US" sz="6000" dirty="0"/>
              <a:t> your head and wash your face, [Mat 6:17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922094" y="180143"/>
            <a:ext cx="50847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Grooming?</a:t>
            </a:r>
          </a:p>
        </p:txBody>
      </p:sp>
    </p:spTree>
    <p:extLst>
      <p:ext uri="{BB962C8B-B14F-4D97-AF65-F5344CB8AC3E}">
        <p14:creationId xmlns:p14="http://schemas.microsoft.com/office/powerpoint/2010/main" val="224260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968876"/>
            <a:ext cx="121919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000" dirty="0"/>
              <a:t>"So he went to [him] and bandaged his wounds, </a:t>
            </a:r>
            <a:r>
              <a:rPr lang="en-US" sz="6000" dirty="0">
                <a:highlight>
                  <a:srgbClr val="FFFF00"/>
                </a:highlight>
              </a:rPr>
              <a:t>pouring</a:t>
            </a:r>
            <a:r>
              <a:rPr lang="en-US" sz="6000" dirty="0"/>
              <a:t> on oil and wine; and he set him on his own animal, brought him to an inn, and took care of him. [</a:t>
            </a:r>
            <a:r>
              <a:rPr lang="en-US" sz="6000" dirty="0" err="1"/>
              <a:t>Luk</a:t>
            </a:r>
            <a:r>
              <a:rPr lang="en-US" sz="6000" dirty="0"/>
              <a:t> 10:34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922094" y="180143"/>
            <a:ext cx="50847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Medicinal?</a:t>
            </a:r>
          </a:p>
        </p:txBody>
      </p:sp>
    </p:spTree>
    <p:extLst>
      <p:ext uri="{BB962C8B-B14F-4D97-AF65-F5344CB8AC3E}">
        <p14:creationId xmlns:p14="http://schemas.microsoft.com/office/powerpoint/2010/main" val="316450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779687"/>
            <a:ext cx="121919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Then Samuel took the horn of oil and </a:t>
            </a:r>
            <a:r>
              <a:rPr lang="en-US" sz="5400" dirty="0">
                <a:highlight>
                  <a:srgbClr val="FFFF00"/>
                </a:highlight>
              </a:rPr>
              <a:t>anointed</a:t>
            </a:r>
            <a:r>
              <a:rPr lang="en-US" sz="5400" dirty="0"/>
              <a:t> him in the midst of his brothers; and the Spirit of the LORD came upon David from that day forward. So Samuel arose and went to Ramah. [1Sa 16:13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622992" y="180143"/>
            <a:ext cx="5383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Ceremonial?</a:t>
            </a:r>
          </a:p>
        </p:txBody>
      </p:sp>
    </p:spTree>
    <p:extLst>
      <p:ext uri="{BB962C8B-B14F-4D97-AF65-F5344CB8AC3E}">
        <p14:creationId xmlns:p14="http://schemas.microsoft.com/office/powerpoint/2010/main" val="248535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779687"/>
            <a:ext cx="12191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"You shall </a:t>
            </a:r>
            <a:r>
              <a:rPr lang="en-US" sz="5400" dirty="0">
                <a:highlight>
                  <a:srgbClr val="FFFF00"/>
                </a:highlight>
              </a:rPr>
              <a:t>anoint</a:t>
            </a:r>
            <a:r>
              <a:rPr lang="en-US" sz="5400" dirty="0"/>
              <a:t> them, as you </a:t>
            </a:r>
            <a:r>
              <a:rPr lang="en-US" sz="5400" dirty="0">
                <a:highlight>
                  <a:srgbClr val="FFFF00"/>
                </a:highlight>
              </a:rPr>
              <a:t>anointed</a:t>
            </a:r>
            <a:r>
              <a:rPr lang="en-US" sz="5400" dirty="0"/>
              <a:t> their father, that they may minister to Me as priests; for their </a:t>
            </a:r>
            <a:r>
              <a:rPr lang="en-US" sz="5400" dirty="0">
                <a:highlight>
                  <a:srgbClr val="FFFF00"/>
                </a:highlight>
              </a:rPr>
              <a:t>anointing</a:t>
            </a:r>
            <a:r>
              <a:rPr lang="en-US" sz="5400" dirty="0"/>
              <a:t> shall surely be an everlasting priesthood throughout their generations." [Exo 40:15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622992" y="180143"/>
            <a:ext cx="5383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Ceremonial?</a:t>
            </a:r>
          </a:p>
        </p:txBody>
      </p:sp>
    </p:spTree>
    <p:extLst>
      <p:ext uri="{BB962C8B-B14F-4D97-AF65-F5344CB8AC3E}">
        <p14:creationId xmlns:p14="http://schemas.microsoft.com/office/powerpoint/2010/main" val="190944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976240"/>
            <a:ext cx="12191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"Also you shall anoint Jehu the son of </a:t>
            </a:r>
            <a:r>
              <a:rPr lang="en-US" sz="5400" dirty="0" err="1"/>
              <a:t>Nimshi</a:t>
            </a:r>
            <a:r>
              <a:rPr lang="en-US" sz="5400" dirty="0"/>
              <a:t> [as] king over Israel. And Elisha the son of </a:t>
            </a:r>
            <a:r>
              <a:rPr lang="en-US" sz="5400" dirty="0" err="1"/>
              <a:t>Shaphat</a:t>
            </a:r>
            <a:r>
              <a:rPr lang="en-US" sz="5400" dirty="0"/>
              <a:t> of Abel </a:t>
            </a:r>
            <a:r>
              <a:rPr lang="en-US" sz="5400" dirty="0" err="1"/>
              <a:t>Meholah</a:t>
            </a:r>
            <a:r>
              <a:rPr lang="en-US" sz="5400" dirty="0"/>
              <a:t> you shall </a:t>
            </a:r>
            <a:r>
              <a:rPr lang="en-US" sz="5400" dirty="0">
                <a:highlight>
                  <a:srgbClr val="FFFF00"/>
                </a:highlight>
              </a:rPr>
              <a:t>anoint</a:t>
            </a:r>
            <a:r>
              <a:rPr lang="en-US" sz="5400" dirty="0"/>
              <a:t> [as] prophet in your place. [1Ki 19:16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6622992" y="180143"/>
            <a:ext cx="5383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Ceremonial?</a:t>
            </a:r>
          </a:p>
        </p:txBody>
      </p:sp>
    </p:spTree>
    <p:extLst>
      <p:ext uri="{BB962C8B-B14F-4D97-AF65-F5344CB8AC3E}">
        <p14:creationId xmlns:p14="http://schemas.microsoft.com/office/powerpoint/2010/main" val="398367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91525-CD71-4EC4-AB01-9B683B0F3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62" y="0"/>
            <a:ext cx="6212362" cy="1694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EC300-9BB2-4252-8AD3-71115931E2EE}"/>
              </a:ext>
            </a:extLst>
          </p:cNvPr>
          <p:cNvSpPr txBox="1"/>
          <p:nvPr/>
        </p:nvSpPr>
        <p:spPr>
          <a:xfrm>
            <a:off x="1" y="1976240"/>
            <a:ext cx="12191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400" dirty="0"/>
              <a:t>Now when the Sabbath was past, Mary Magdalene, Mary [the mother] of James, and Salome bought spices, that they might come and </a:t>
            </a:r>
            <a:r>
              <a:rPr lang="en-US" sz="5400" dirty="0">
                <a:highlight>
                  <a:srgbClr val="FFFF00"/>
                </a:highlight>
              </a:rPr>
              <a:t>anoint</a:t>
            </a:r>
            <a:r>
              <a:rPr lang="en-US" sz="5400" dirty="0"/>
              <a:t> Him. [Mar 16:1 NKJV]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82B7-BD46-48A2-84A7-E5C16B558A6C}"/>
              </a:ext>
            </a:extLst>
          </p:cNvPr>
          <p:cNvSpPr txBox="1"/>
          <p:nvPr/>
        </p:nvSpPr>
        <p:spPr>
          <a:xfrm>
            <a:off x="5990603" y="293419"/>
            <a:ext cx="6409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/>
              <a:t>Burial Tradition</a:t>
            </a:r>
          </a:p>
        </p:txBody>
      </p:sp>
    </p:spTree>
    <p:extLst>
      <p:ext uri="{BB962C8B-B14F-4D97-AF65-F5344CB8AC3E}">
        <p14:creationId xmlns:p14="http://schemas.microsoft.com/office/powerpoint/2010/main" val="30211996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664</TotalTime>
  <Words>576</Words>
  <Application>Microsoft Office PowerPoint</Application>
  <PresentationFormat>Widescreen</PresentationFormat>
  <Paragraphs>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Parcel</vt:lpstr>
      <vt:lpstr>MATT. 26:6-13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MATT. 26:6-13</dc:title>
  <dc:creator>Austin Price</dc:creator>
  <cp:lastModifiedBy>Austin Price</cp:lastModifiedBy>
  <cp:revision>2</cp:revision>
  <dcterms:created xsi:type="dcterms:W3CDTF">2022-02-12T19:27:21Z</dcterms:created>
  <dcterms:modified xsi:type="dcterms:W3CDTF">2022-02-13T07:27:06Z</dcterms:modified>
</cp:coreProperties>
</file>