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4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DA5A6-24A6-C34B-BE25-F835135FDD84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34339-45A6-C148-81B3-DCD72437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19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1F8A-BACA-E745-AAB1-0760A7B1B22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DE174-1091-BF4A-AC66-69BA9914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16" y="823733"/>
            <a:ext cx="6815520" cy="1918664"/>
          </a:xfrm>
        </p:spPr>
        <p:txBody>
          <a:bodyPr>
            <a:normAutofit fontScale="90000"/>
          </a:bodyPr>
          <a:lstStyle/>
          <a:p>
            <a:r>
              <a:rPr lang="en-US" dirty="0"/>
              <a:t>Our Faith Is The Foundation of our Service and commitment to God.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36" y="3308349"/>
            <a:ext cx="6400800" cy="175260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1 Thess. 1:2-3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1 Cor. 13:13 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Luke 17:3-5</a:t>
            </a:r>
          </a:p>
        </p:txBody>
      </p:sp>
    </p:spTree>
    <p:extLst>
      <p:ext uri="{BB962C8B-B14F-4D97-AF65-F5344CB8AC3E}">
        <p14:creationId xmlns:p14="http://schemas.microsoft.com/office/powerpoint/2010/main" val="379467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Luke 17:3-5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Degrees of Faith</a:t>
            </a:r>
          </a:p>
          <a:p>
            <a:pPr lvl="1"/>
            <a:r>
              <a:rPr lang="en-US" dirty="0"/>
              <a:t>strong or weak</a:t>
            </a:r>
          </a:p>
          <a:p>
            <a:pPr lvl="1"/>
            <a:r>
              <a:rPr lang="en-US" dirty="0"/>
              <a:t>“great faith or little faith”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Necessity Of A Strong Faith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Need To “Increase our Faith’</a:t>
            </a:r>
          </a:p>
        </p:txBody>
      </p:sp>
    </p:spTree>
    <p:extLst>
      <p:ext uri="{BB962C8B-B14F-4D97-AF65-F5344CB8AC3E}">
        <p14:creationId xmlns:p14="http://schemas.microsoft.com/office/powerpoint/2010/main" val="182067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of Great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Matt. 15:21-28 – Gentile woman with demon possessed daughter</a:t>
            </a:r>
          </a:p>
          <a:p>
            <a:pPr lvl="1"/>
            <a:r>
              <a:rPr lang="en-US" dirty="0"/>
              <a:t>Jesus, “answered not a word”</a:t>
            </a:r>
          </a:p>
          <a:p>
            <a:pPr lvl="1"/>
            <a:r>
              <a:rPr lang="en-US" dirty="0"/>
              <a:t>She doesn’t give up but continues to beg, “Lord help me!”</a:t>
            </a:r>
          </a:p>
          <a:p>
            <a:pPr lvl="1"/>
            <a:r>
              <a:rPr lang="en-US" dirty="0"/>
              <a:t>She is willing to take the ‘crumbs’ of our  Lord’s blessings</a:t>
            </a:r>
          </a:p>
          <a:p>
            <a:pPr lvl="1"/>
            <a:r>
              <a:rPr lang="en-US" dirty="0"/>
              <a:t>“Great is your faith”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7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of Great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Luke 7:1-10 – Centurion’s Servant</a:t>
            </a:r>
          </a:p>
          <a:p>
            <a:pPr lvl="1"/>
            <a:r>
              <a:rPr lang="en-US" dirty="0"/>
              <a:t>Jews say, ‘he’s worthy’</a:t>
            </a:r>
          </a:p>
          <a:p>
            <a:pPr lvl="1"/>
            <a:r>
              <a:rPr lang="en-US" dirty="0"/>
              <a:t>Centurion says “I’m not worthy…”</a:t>
            </a:r>
          </a:p>
          <a:p>
            <a:pPr lvl="1"/>
            <a:r>
              <a:rPr lang="en-US" dirty="0"/>
              <a:t>He believed in the ‘authority and power of Jesus’</a:t>
            </a:r>
          </a:p>
          <a:p>
            <a:pPr lvl="1"/>
            <a:r>
              <a:rPr lang="en-US" dirty="0"/>
              <a:t>Just, “you don’t have to come, just say the word”</a:t>
            </a:r>
          </a:p>
          <a:p>
            <a:pPr lvl="1"/>
            <a:r>
              <a:rPr lang="en-US" dirty="0"/>
              <a:t>Jesus Marveled, at such great faith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9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7866"/>
          </a:xfrm>
        </p:spPr>
        <p:txBody>
          <a:bodyPr>
            <a:normAutofit fontScale="90000"/>
          </a:bodyPr>
          <a:lstStyle/>
          <a:p>
            <a:r>
              <a:rPr lang="en-US" dirty="0"/>
              <a:t>Contrast Centurion’s Faith With…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43" y="1012505"/>
            <a:ext cx="8656764" cy="56459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Mary and Martha</a:t>
            </a:r>
          </a:p>
          <a:p>
            <a:pPr lvl="2"/>
            <a:r>
              <a:rPr lang="en-US" dirty="0"/>
              <a:t>“if you would have been here, our brother would not have died”</a:t>
            </a:r>
          </a:p>
          <a:p>
            <a:r>
              <a:rPr lang="en-US" dirty="0"/>
              <a:t>The Apostles</a:t>
            </a:r>
          </a:p>
          <a:p>
            <a:pPr lvl="2"/>
            <a:r>
              <a:rPr lang="en-US" dirty="0"/>
              <a:t>Matt. 8 – Storm on sea – “O, ye of little faith”</a:t>
            </a:r>
          </a:p>
          <a:p>
            <a:pPr lvl="2"/>
            <a:r>
              <a:rPr lang="en-US" dirty="0"/>
              <a:t>Matt. 14 – Walking on water – “O, ye of little faith”</a:t>
            </a:r>
          </a:p>
          <a:p>
            <a:pPr lvl="2"/>
            <a:r>
              <a:rPr lang="en-US" dirty="0"/>
              <a:t>Matt. 16:5-10 – “O, ye of little faith”</a:t>
            </a:r>
          </a:p>
          <a:p>
            <a:r>
              <a:rPr lang="en-US" dirty="0"/>
              <a:t>Children of Israel</a:t>
            </a:r>
          </a:p>
          <a:p>
            <a:pPr lvl="2"/>
            <a:r>
              <a:rPr lang="en-US" dirty="0"/>
              <a:t>Could not enter because of “unbelief’</a:t>
            </a:r>
          </a:p>
          <a:p>
            <a:pPr lvl="2"/>
            <a:r>
              <a:rPr lang="en-US" dirty="0"/>
              <a:t>They were the only ones who did not believe</a:t>
            </a:r>
          </a:p>
          <a:p>
            <a:pPr lvl="2"/>
            <a:r>
              <a:rPr lang="en-US" dirty="0"/>
              <a:t>Egyptians, Moabites, Canaanites</a:t>
            </a:r>
          </a:p>
          <a:p>
            <a:pPr lvl="2"/>
            <a:r>
              <a:rPr lang="en-US" dirty="0"/>
              <a:t>Josh. 2:8-11 – </a:t>
            </a:r>
            <a:r>
              <a:rPr lang="en-US" dirty="0" err="1"/>
              <a:t>Rahab’s</a:t>
            </a:r>
            <a:r>
              <a:rPr lang="en-US" dirty="0"/>
              <a:t> statement of ‘faith’ concerning God’s children</a:t>
            </a:r>
          </a:p>
        </p:txBody>
      </p:sp>
    </p:spTree>
    <p:extLst>
      <p:ext uri="{BB962C8B-B14F-4D97-AF65-F5344CB8AC3E}">
        <p14:creationId xmlns:p14="http://schemas.microsoft.com/office/powerpoint/2010/main" val="133619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2188"/>
          </a:xfrm>
        </p:spPr>
        <p:txBody>
          <a:bodyPr/>
          <a:lstStyle/>
          <a:p>
            <a:r>
              <a:rPr lang="en-US" dirty="0"/>
              <a:t>Degree of Our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Great or Little; Strong or Weak</a:t>
            </a:r>
          </a:p>
          <a:p>
            <a:r>
              <a:rPr lang="en-US" dirty="0"/>
              <a:t>In Need of Increase?</a:t>
            </a:r>
          </a:p>
          <a:p>
            <a:r>
              <a:rPr lang="en-US" dirty="0"/>
              <a:t>Only Way to Measure Is To Be Tested…</a:t>
            </a:r>
          </a:p>
          <a:p>
            <a:pPr lvl="1"/>
            <a:r>
              <a:rPr lang="en-US" dirty="0"/>
              <a:t>Gen. 22 – Abraham and Isaac</a:t>
            </a:r>
          </a:p>
          <a:p>
            <a:pPr lvl="1"/>
            <a:r>
              <a:rPr lang="en-US" dirty="0"/>
              <a:t>Test of Time – 3 days to think about it (v4)</a:t>
            </a:r>
          </a:p>
          <a:p>
            <a:pPr lvl="1"/>
            <a:r>
              <a:rPr lang="en-US" dirty="0"/>
              <a:t>Test of Emotion – “where is the lamb father? (v6)</a:t>
            </a:r>
          </a:p>
          <a:p>
            <a:pPr lvl="1"/>
            <a:r>
              <a:rPr lang="en-US" dirty="0"/>
              <a:t>Test of God’s Plan – “the lad and I will return” (v5)</a:t>
            </a:r>
          </a:p>
          <a:p>
            <a:r>
              <a:rPr lang="en-US" dirty="0"/>
              <a:t>1 Pet. 1:6-9</a:t>
            </a:r>
          </a:p>
        </p:txBody>
      </p:sp>
    </p:spTree>
    <p:extLst>
      <p:ext uri="{BB962C8B-B14F-4D97-AF65-F5344CB8AC3E}">
        <p14:creationId xmlns:p14="http://schemas.microsoft.com/office/powerpoint/2010/main" val="389162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36</TotalTime>
  <Words>351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Our Faith Is The Foundation of our Service and commitment to God.</vt:lpstr>
      <vt:lpstr>Implications of Luke 17:3-5</vt:lpstr>
      <vt:lpstr>People of Great Faith</vt:lpstr>
      <vt:lpstr>People of Great Faith</vt:lpstr>
      <vt:lpstr>Contrast Centurion’s Faith With…</vt:lpstr>
      <vt:lpstr>Degree of Our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Faith Is The Foundation of our Service and commitment to God.</dc:title>
  <dc:creator>Kimberly Harbin</dc:creator>
  <cp:lastModifiedBy>Westview Church</cp:lastModifiedBy>
  <cp:revision>4</cp:revision>
  <cp:lastPrinted>2022-01-16T14:39:24Z</cp:lastPrinted>
  <dcterms:created xsi:type="dcterms:W3CDTF">2022-01-16T14:07:07Z</dcterms:created>
  <dcterms:modified xsi:type="dcterms:W3CDTF">2022-01-16T15:01:11Z</dcterms:modified>
</cp:coreProperties>
</file>