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75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3570A4A-1021-4858-85DD-E297D48EA26E}" v="57" dt="2022-01-29T16:54:53.4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65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reg Chandler" userId="ade00baf3f311e21" providerId="LiveId" clId="{93570A4A-1021-4858-85DD-E297D48EA26E}"/>
    <pc:docChg chg="undo custSel addSld modSld sldOrd modMainMaster">
      <pc:chgData name="Greg Chandler" userId="ade00baf3f311e21" providerId="LiveId" clId="{93570A4A-1021-4858-85DD-E297D48EA26E}" dt="2022-01-29T16:54:53.443" v="88" actId="313"/>
      <pc:docMkLst>
        <pc:docMk/>
      </pc:docMkLst>
      <pc:sldChg chg="modTransition">
        <pc:chgData name="Greg Chandler" userId="ade00baf3f311e21" providerId="LiveId" clId="{93570A4A-1021-4858-85DD-E297D48EA26E}" dt="2022-01-29T16:53:26.061" v="86"/>
        <pc:sldMkLst>
          <pc:docMk/>
          <pc:sldMk cId="2292559754" sldId="257"/>
        </pc:sldMkLst>
      </pc:sldChg>
      <pc:sldChg chg="modTransition">
        <pc:chgData name="Greg Chandler" userId="ade00baf3f311e21" providerId="LiveId" clId="{93570A4A-1021-4858-85DD-E297D48EA26E}" dt="2022-01-29T16:53:26.061" v="86"/>
        <pc:sldMkLst>
          <pc:docMk/>
          <pc:sldMk cId="3630115892" sldId="258"/>
        </pc:sldMkLst>
      </pc:sldChg>
      <pc:sldChg chg="modTransition">
        <pc:chgData name="Greg Chandler" userId="ade00baf3f311e21" providerId="LiveId" clId="{93570A4A-1021-4858-85DD-E297D48EA26E}" dt="2022-01-29T16:53:26.061" v="86"/>
        <pc:sldMkLst>
          <pc:docMk/>
          <pc:sldMk cId="958650921" sldId="259"/>
        </pc:sldMkLst>
      </pc:sldChg>
      <pc:sldChg chg="modTransition">
        <pc:chgData name="Greg Chandler" userId="ade00baf3f311e21" providerId="LiveId" clId="{93570A4A-1021-4858-85DD-E297D48EA26E}" dt="2022-01-29T16:53:26.061" v="86"/>
        <pc:sldMkLst>
          <pc:docMk/>
          <pc:sldMk cId="2096139325" sldId="260"/>
        </pc:sldMkLst>
      </pc:sldChg>
      <pc:sldChg chg="modTransition">
        <pc:chgData name="Greg Chandler" userId="ade00baf3f311e21" providerId="LiveId" clId="{93570A4A-1021-4858-85DD-E297D48EA26E}" dt="2022-01-29T16:53:26.061" v="86"/>
        <pc:sldMkLst>
          <pc:docMk/>
          <pc:sldMk cId="4283208213" sldId="261"/>
        </pc:sldMkLst>
      </pc:sldChg>
      <pc:sldChg chg="modTransition">
        <pc:chgData name="Greg Chandler" userId="ade00baf3f311e21" providerId="LiveId" clId="{93570A4A-1021-4858-85DD-E297D48EA26E}" dt="2022-01-29T16:53:26.061" v="86"/>
        <pc:sldMkLst>
          <pc:docMk/>
          <pc:sldMk cId="3300855249" sldId="262"/>
        </pc:sldMkLst>
      </pc:sldChg>
      <pc:sldChg chg="modTransition">
        <pc:chgData name="Greg Chandler" userId="ade00baf3f311e21" providerId="LiveId" clId="{93570A4A-1021-4858-85DD-E297D48EA26E}" dt="2022-01-29T16:53:26.061" v="86"/>
        <pc:sldMkLst>
          <pc:docMk/>
          <pc:sldMk cId="1066461903" sldId="263"/>
        </pc:sldMkLst>
      </pc:sldChg>
      <pc:sldChg chg="modTransition">
        <pc:chgData name="Greg Chandler" userId="ade00baf3f311e21" providerId="LiveId" clId="{93570A4A-1021-4858-85DD-E297D48EA26E}" dt="2022-01-29T16:53:26.061" v="86"/>
        <pc:sldMkLst>
          <pc:docMk/>
          <pc:sldMk cId="1037137648" sldId="264"/>
        </pc:sldMkLst>
      </pc:sldChg>
      <pc:sldChg chg="modSp add mod modTransition">
        <pc:chgData name="Greg Chandler" userId="ade00baf3f311e21" providerId="LiveId" clId="{93570A4A-1021-4858-85DD-E297D48EA26E}" dt="2022-01-29T16:53:26.061" v="86"/>
        <pc:sldMkLst>
          <pc:docMk/>
          <pc:sldMk cId="346428074" sldId="265"/>
        </pc:sldMkLst>
        <pc:spChg chg="mod">
          <ac:chgData name="Greg Chandler" userId="ade00baf3f311e21" providerId="LiveId" clId="{93570A4A-1021-4858-85DD-E297D48EA26E}" dt="2022-01-29T16:45:55.680" v="6" actId="403"/>
          <ac:spMkLst>
            <pc:docMk/>
            <pc:sldMk cId="346428074" sldId="265"/>
            <ac:spMk id="3" creationId="{00000000-0000-0000-0000-000000000000}"/>
          </ac:spMkLst>
        </pc:spChg>
        <pc:spChg chg="mod">
          <ac:chgData name="Greg Chandler" userId="ade00baf3f311e21" providerId="LiveId" clId="{93570A4A-1021-4858-85DD-E297D48EA26E}" dt="2022-01-29T16:45:40.864" v="2" actId="14100"/>
          <ac:spMkLst>
            <pc:docMk/>
            <pc:sldMk cId="346428074" sldId="265"/>
            <ac:spMk id="4" creationId="{00000000-0000-0000-0000-000000000000}"/>
          </ac:spMkLst>
        </pc:spChg>
        <pc:picChg chg="mod">
          <ac:chgData name="Greg Chandler" userId="ade00baf3f311e21" providerId="LiveId" clId="{93570A4A-1021-4858-85DD-E297D48EA26E}" dt="2022-01-29T16:45:42.317" v="3" actId="1076"/>
          <ac:picMkLst>
            <pc:docMk/>
            <pc:sldMk cId="346428074" sldId="265"/>
            <ac:picMk id="8194" creationId="{00000000-0000-0000-0000-000000000000}"/>
          </ac:picMkLst>
        </pc:picChg>
      </pc:sldChg>
      <pc:sldChg chg="modSp add modTransition modAnim">
        <pc:chgData name="Greg Chandler" userId="ade00baf3f311e21" providerId="LiveId" clId="{93570A4A-1021-4858-85DD-E297D48EA26E}" dt="2022-01-29T16:54:53.443" v="88" actId="313"/>
        <pc:sldMkLst>
          <pc:docMk/>
          <pc:sldMk cId="3743550653" sldId="266"/>
        </pc:sldMkLst>
        <pc:spChg chg="mod">
          <ac:chgData name="Greg Chandler" userId="ade00baf3f311e21" providerId="LiveId" clId="{93570A4A-1021-4858-85DD-E297D48EA26E}" dt="2022-01-29T16:54:53.443" v="88" actId="313"/>
          <ac:spMkLst>
            <pc:docMk/>
            <pc:sldMk cId="3743550653" sldId="266"/>
            <ac:spMk id="3" creationId="{00000000-0000-0000-0000-000000000000}"/>
          </ac:spMkLst>
        </pc:spChg>
      </pc:sldChg>
      <pc:sldChg chg="modSp add mod modTransition">
        <pc:chgData name="Greg Chandler" userId="ade00baf3f311e21" providerId="LiveId" clId="{93570A4A-1021-4858-85DD-E297D48EA26E}" dt="2022-01-29T16:53:26.061" v="86"/>
        <pc:sldMkLst>
          <pc:docMk/>
          <pc:sldMk cId="2477458974" sldId="267"/>
        </pc:sldMkLst>
        <pc:spChg chg="mod">
          <ac:chgData name="Greg Chandler" userId="ade00baf3f311e21" providerId="LiveId" clId="{93570A4A-1021-4858-85DD-E297D48EA26E}" dt="2022-01-29T16:47:19.942" v="18" actId="14100"/>
          <ac:spMkLst>
            <pc:docMk/>
            <pc:sldMk cId="2477458974" sldId="267"/>
            <ac:spMk id="4" creationId="{00000000-0000-0000-0000-000000000000}"/>
          </ac:spMkLst>
        </pc:spChg>
      </pc:sldChg>
      <pc:sldChg chg="modSp add mod ord modTransition">
        <pc:chgData name="Greg Chandler" userId="ade00baf3f311e21" providerId="LiveId" clId="{93570A4A-1021-4858-85DD-E297D48EA26E}" dt="2022-01-29T16:53:26.061" v="86"/>
        <pc:sldMkLst>
          <pc:docMk/>
          <pc:sldMk cId="74130916" sldId="268"/>
        </pc:sldMkLst>
        <pc:spChg chg="mod">
          <ac:chgData name="Greg Chandler" userId="ade00baf3f311e21" providerId="LiveId" clId="{93570A4A-1021-4858-85DD-E297D48EA26E}" dt="2022-01-29T16:47:57.611" v="26" actId="27636"/>
          <ac:spMkLst>
            <pc:docMk/>
            <pc:sldMk cId="74130916" sldId="268"/>
            <ac:spMk id="3" creationId="{00000000-0000-0000-0000-000000000000}"/>
          </ac:spMkLst>
        </pc:spChg>
        <pc:spChg chg="mod">
          <ac:chgData name="Greg Chandler" userId="ade00baf3f311e21" providerId="LiveId" clId="{93570A4A-1021-4858-85DD-E297D48EA26E}" dt="2022-01-29T16:47:53.150" v="22" actId="14100"/>
          <ac:spMkLst>
            <pc:docMk/>
            <pc:sldMk cId="74130916" sldId="268"/>
            <ac:spMk id="4" creationId="{00000000-0000-0000-0000-000000000000}"/>
          </ac:spMkLst>
        </pc:spChg>
      </pc:sldChg>
      <pc:sldChg chg="modSp add ord modTransition modAnim">
        <pc:chgData name="Greg Chandler" userId="ade00baf3f311e21" providerId="LiveId" clId="{93570A4A-1021-4858-85DD-E297D48EA26E}" dt="2022-01-29T16:53:26.061" v="86"/>
        <pc:sldMkLst>
          <pc:docMk/>
          <pc:sldMk cId="781133787" sldId="269"/>
        </pc:sldMkLst>
        <pc:spChg chg="mod">
          <ac:chgData name="Greg Chandler" userId="ade00baf3f311e21" providerId="LiveId" clId="{93570A4A-1021-4858-85DD-E297D48EA26E}" dt="2022-01-29T16:48:31.233" v="34"/>
          <ac:spMkLst>
            <pc:docMk/>
            <pc:sldMk cId="781133787" sldId="269"/>
            <ac:spMk id="3" creationId="{00000000-0000-0000-0000-000000000000}"/>
          </ac:spMkLst>
        </pc:spChg>
      </pc:sldChg>
      <pc:sldChg chg="modSp add modTransition modAnim">
        <pc:chgData name="Greg Chandler" userId="ade00baf3f311e21" providerId="LiveId" clId="{93570A4A-1021-4858-85DD-E297D48EA26E}" dt="2022-01-29T16:53:26.061" v="86"/>
        <pc:sldMkLst>
          <pc:docMk/>
          <pc:sldMk cId="3032691748" sldId="270"/>
        </pc:sldMkLst>
        <pc:spChg chg="mod">
          <ac:chgData name="Greg Chandler" userId="ade00baf3f311e21" providerId="LiveId" clId="{93570A4A-1021-4858-85DD-E297D48EA26E}" dt="2022-01-29T16:49:31.581" v="45" actId="20577"/>
          <ac:spMkLst>
            <pc:docMk/>
            <pc:sldMk cId="3032691748" sldId="270"/>
            <ac:spMk id="3" creationId="{00000000-0000-0000-0000-000000000000}"/>
          </ac:spMkLst>
        </pc:spChg>
      </pc:sldChg>
      <pc:sldChg chg="modSp add mod modTransition">
        <pc:chgData name="Greg Chandler" userId="ade00baf3f311e21" providerId="LiveId" clId="{93570A4A-1021-4858-85DD-E297D48EA26E}" dt="2022-01-29T16:53:26.061" v="86"/>
        <pc:sldMkLst>
          <pc:docMk/>
          <pc:sldMk cId="301122655" sldId="271"/>
        </pc:sldMkLst>
        <pc:spChg chg="mod">
          <ac:chgData name="Greg Chandler" userId="ade00baf3f311e21" providerId="LiveId" clId="{93570A4A-1021-4858-85DD-E297D48EA26E}" dt="2022-01-29T16:50:12.002" v="53" actId="403"/>
          <ac:spMkLst>
            <pc:docMk/>
            <pc:sldMk cId="301122655" sldId="271"/>
            <ac:spMk id="3" creationId="{00000000-0000-0000-0000-000000000000}"/>
          </ac:spMkLst>
        </pc:spChg>
        <pc:spChg chg="mod">
          <ac:chgData name="Greg Chandler" userId="ade00baf3f311e21" providerId="LiveId" clId="{93570A4A-1021-4858-85DD-E297D48EA26E}" dt="2022-01-29T16:50:06.963" v="52" actId="14100"/>
          <ac:spMkLst>
            <pc:docMk/>
            <pc:sldMk cId="301122655" sldId="271"/>
            <ac:spMk id="4" creationId="{00000000-0000-0000-0000-000000000000}"/>
          </ac:spMkLst>
        </pc:spChg>
      </pc:sldChg>
      <pc:sldChg chg="addSp modSp add mod modTransition modAnim">
        <pc:chgData name="Greg Chandler" userId="ade00baf3f311e21" providerId="LiveId" clId="{93570A4A-1021-4858-85DD-E297D48EA26E}" dt="2022-01-29T16:53:26.061" v="86"/>
        <pc:sldMkLst>
          <pc:docMk/>
          <pc:sldMk cId="396125510" sldId="272"/>
        </pc:sldMkLst>
        <pc:spChg chg="mod">
          <ac:chgData name="Greg Chandler" userId="ade00baf3f311e21" providerId="LiveId" clId="{93570A4A-1021-4858-85DD-E297D48EA26E}" dt="2022-01-29T16:50:39.233" v="56" actId="403"/>
          <ac:spMkLst>
            <pc:docMk/>
            <pc:sldMk cId="396125510" sldId="272"/>
            <ac:spMk id="3" creationId="{00000000-0000-0000-0000-000000000000}"/>
          </ac:spMkLst>
        </pc:spChg>
        <pc:spChg chg="add mod">
          <ac:chgData name="Greg Chandler" userId="ade00baf3f311e21" providerId="LiveId" clId="{93570A4A-1021-4858-85DD-E297D48EA26E}" dt="2022-01-29T16:51:10.662" v="61" actId="1076"/>
          <ac:spMkLst>
            <pc:docMk/>
            <pc:sldMk cId="396125510" sldId="272"/>
            <ac:spMk id="6" creationId="{0E5A20FC-1953-44E8-B9F1-F495482EB1C3}"/>
          </ac:spMkLst>
        </pc:spChg>
      </pc:sldChg>
      <pc:sldChg chg="addSp delSp modSp add mod modTransition delAnim modAnim">
        <pc:chgData name="Greg Chandler" userId="ade00baf3f311e21" providerId="LiveId" clId="{93570A4A-1021-4858-85DD-E297D48EA26E}" dt="2022-01-29T16:53:26.061" v="86"/>
        <pc:sldMkLst>
          <pc:docMk/>
          <pc:sldMk cId="40864070" sldId="273"/>
        </pc:sldMkLst>
        <pc:spChg chg="mod">
          <ac:chgData name="Greg Chandler" userId="ade00baf3f311e21" providerId="LiveId" clId="{93570A4A-1021-4858-85DD-E297D48EA26E}" dt="2022-01-29T16:51:50.625" v="66" actId="14100"/>
          <ac:spMkLst>
            <pc:docMk/>
            <pc:sldMk cId="40864070" sldId="273"/>
            <ac:spMk id="3" creationId="{00000000-0000-0000-0000-000000000000}"/>
          </ac:spMkLst>
        </pc:spChg>
        <pc:spChg chg="del">
          <ac:chgData name="Greg Chandler" userId="ade00baf3f311e21" providerId="LiveId" clId="{93570A4A-1021-4858-85DD-E297D48EA26E}" dt="2022-01-29T16:52:01.563" v="67" actId="478"/>
          <ac:spMkLst>
            <pc:docMk/>
            <pc:sldMk cId="40864070" sldId="273"/>
            <ac:spMk id="6" creationId="{0E5A20FC-1953-44E8-B9F1-F495482EB1C3}"/>
          </ac:spMkLst>
        </pc:spChg>
        <pc:spChg chg="add mod">
          <ac:chgData name="Greg Chandler" userId="ade00baf3f311e21" providerId="LiveId" clId="{93570A4A-1021-4858-85DD-E297D48EA26E}" dt="2022-01-29T16:52:05.698" v="69" actId="1076"/>
          <ac:spMkLst>
            <pc:docMk/>
            <pc:sldMk cId="40864070" sldId="273"/>
            <ac:spMk id="7" creationId="{E2077552-FA8D-48F7-AE29-A1B86CEAD054}"/>
          </ac:spMkLst>
        </pc:spChg>
      </pc:sldChg>
      <pc:sldChg chg="addSp delSp modSp new mod modTransition setBg">
        <pc:chgData name="Greg Chandler" userId="ade00baf3f311e21" providerId="LiveId" clId="{93570A4A-1021-4858-85DD-E297D48EA26E}" dt="2022-01-29T16:53:26.061" v="86"/>
        <pc:sldMkLst>
          <pc:docMk/>
          <pc:sldMk cId="1178792793" sldId="274"/>
        </pc:sldMkLst>
        <pc:spChg chg="del">
          <ac:chgData name="Greg Chandler" userId="ade00baf3f311e21" providerId="LiveId" clId="{93570A4A-1021-4858-85DD-E297D48EA26E}" dt="2022-01-29T16:52:55.423" v="77" actId="478"/>
          <ac:spMkLst>
            <pc:docMk/>
            <pc:sldMk cId="1178792793" sldId="274"/>
            <ac:spMk id="2" creationId="{C812F9C1-0BA8-4AE8-8281-FEA78935087B}"/>
          </ac:spMkLst>
        </pc:spChg>
        <pc:spChg chg="del">
          <ac:chgData name="Greg Chandler" userId="ade00baf3f311e21" providerId="LiveId" clId="{93570A4A-1021-4858-85DD-E297D48EA26E}" dt="2022-01-29T16:52:57.814" v="78" actId="478"/>
          <ac:spMkLst>
            <pc:docMk/>
            <pc:sldMk cId="1178792793" sldId="274"/>
            <ac:spMk id="3" creationId="{1305A3ED-D2D7-414B-B73F-F9ED5AFE88FE}"/>
          </ac:spMkLst>
        </pc:spChg>
        <pc:spChg chg="add del">
          <ac:chgData name="Greg Chandler" userId="ade00baf3f311e21" providerId="LiveId" clId="{93570A4A-1021-4858-85DD-E297D48EA26E}" dt="2022-01-29T16:53:15.655" v="81" actId="26606"/>
          <ac:spMkLst>
            <pc:docMk/>
            <pc:sldMk cId="1178792793" sldId="274"/>
            <ac:spMk id="9" creationId="{3DAD86CA-8235-409B-982B-5E7A033E2392}"/>
          </ac:spMkLst>
        </pc:spChg>
        <pc:spChg chg="add del">
          <ac:chgData name="Greg Chandler" userId="ade00baf3f311e21" providerId="LiveId" clId="{93570A4A-1021-4858-85DD-E297D48EA26E}" dt="2022-01-29T16:53:15.655" v="81" actId="26606"/>
          <ac:spMkLst>
            <pc:docMk/>
            <pc:sldMk cId="1178792793" sldId="274"/>
            <ac:spMk id="11" creationId="{9F234FBA-3501-47B4-AE0C-AA4AFBC8F603}"/>
          </ac:spMkLst>
        </pc:spChg>
        <pc:spChg chg="add del">
          <ac:chgData name="Greg Chandler" userId="ade00baf3f311e21" providerId="LiveId" clId="{93570A4A-1021-4858-85DD-E297D48EA26E}" dt="2022-01-29T16:53:15.655" v="81" actId="26606"/>
          <ac:spMkLst>
            <pc:docMk/>
            <pc:sldMk cId="1178792793" sldId="274"/>
            <ac:spMk id="13" creationId="{B5EF893B-0491-416E-9D33-BADE9600792A}"/>
          </ac:spMkLst>
        </pc:spChg>
        <pc:spChg chg="add">
          <ac:chgData name="Greg Chandler" userId="ade00baf3f311e21" providerId="LiveId" clId="{93570A4A-1021-4858-85DD-E297D48EA26E}" dt="2022-01-29T16:53:15.655" v="82" actId="26606"/>
          <ac:spMkLst>
            <pc:docMk/>
            <pc:sldMk cId="1178792793" sldId="274"/>
            <ac:spMk id="17" creationId="{A2509F26-B5DC-4BA7-B476-4CB044237A2E}"/>
          </ac:spMkLst>
        </pc:spChg>
        <pc:spChg chg="add">
          <ac:chgData name="Greg Chandler" userId="ade00baf3f311e21" providerId="LiveId" clId="{93570A4A-1021-4858-85DD-E297D48EA26E}" dt="2022-01-29T16:53:15.655" v="82" actId="26606"/>
          <ac:spMkLst>
            <pc:docMk/>
            <pc:sldMk cId="1178792793" sldId="274"/>
            <ac:spMk id="18" creationId="{DB103EB1-B135-4526-B883-33228FC27FF1}"/>
          </ac:spMkLst>
        </pc:spChg>
        <pc:picChg chg="add mod">
          <ac:chgData name="Greg Chandler" userId="ade00baf3f311e21" providerId="LiveId" clId="{93570A4A-1021-4858-85DD-E297D48EA26E}" dt="2022-01-29T16:53:15.655" v="82" actId="26606"/>
          <ac:picMkLst>
            <pc:docMk/>
            <pc:sldMk cId="1178792793" sldId="274"/>
            <ac:picMk id="4" creationId="{0C1D9BD0-BB85-4E19-BF66-20F10AA74B4F}"/>
          </ac:picMkLst>
        </pc:picChg>
        <pc:cxnChg chg="add del">
          <ac:chgData name="Greg Chandler" userId="ade00baf3f311e21" providerId="LiveId" clId="{93570A4A-1021-4858-85DD-E297D48EA26E}" dt="2022-01-29T16:53:15.655" v="81" actId="26606"/>
          <ac:cxnSpMkLst>
            <pc:docMk/>
            <pc:sldMk cId="1178792793" sldId="274"/>
            <ac:cxnSpMk id="15" creationId="{469F4FF8-F8B0-4630-BA1B-0D8B324CD5FF}"/>
          </ac:cxnSpMkLst>
        </pc:cxnChg>
      </pc:sldChg>
      <pc:sldMasterChg chg="modTransition modSldLayout">
        <pc:chgData name="Greg Chandler" userId="ade00baf3f311e21" providerId="LiveId" clId="{93570A4A-1021-4858-85DD-E297D48EA26E}" dt="2022-01-29T16:53:26.061" v="86"/>
        <pc:sldMasterMkLst>
          <pc:docMk/>
          <pc:sldMasterMk cId="1814296454" sldId="2147483660"/>
        </pc:sldMasterMkLst>
        <pc:sldLayoutChg chg="modTransition">
          <pc:chgData name="Greg Chandler" userId="ade00baf3f311e21" providerId="LiveId" clId="{93570A4A-1021-4858-85DD-E297D48EA26E}" dt="2022-01-29T16:53:26.061" v="86"/>
          <pc:sldLayoutMkLst>
            <pc:docMk/>
            <pc:sldMasterMk cId="1814296454" sldId="2147483660"/>
            <pc:sldLayoutMk cId="565979478" sldId="2147483661"/>
          </pc:sldLayoutMkLst>
        </pc:sldLayoutChg>
        <pc:sldLayoutChg chg="modTransition">
          <pc:chgData name="Greg Chandler" userId="ade00baf3f311e21" providerId="LiveId" clId="{93570A4A-1021-4858-85DD-E297D48EA26E}" dt="2022-01-29T16:53:26.061" v="86"/>
          <pc:sldLayoutMkLst>
            <pc:docMk/>
            <pc:sldMasterMk cId="1814296454" sldId="2147483660"/>
            <pc:sldLayoutMk cId="1048626559" sldId="2147483662"/>
          </pc:sldLayoutMkLst>
        </pc:sldLayoutChg>
        <pc:sldLayoutChg chg="modTransition">
          <pc:chgData name="Greg Chandler" userId="ade00baf3f311e21" providerId="LiveId" clId="{93570A4A-1021-4858-85DD-E297D48EA26E}" dt="2022-01-29T16:53:26.061" v="86"/>
          <pc:sldLayoutMkLst>
            <pc:docMk/>
            <pc:sldMasterMk cId="1814296454" sldId="2147483660"/>
            <pc:sldLayoutMk cId="1952296370" sldId="2147483663"/>
          </pc:sldLayoutMkLst>
        </pc:sldLayoutChg>
        <pc:sldLayoutChg chg="modTransition">
          <pc:chgData name="Greg Chandler" userId="ade00baf3f311e21" providerId="LiveId" clId="{93570A4A-1021-4858-85DD-E297D48EA26E}" dt="2022-01-29T16:53:26.061" v="86"/>
          <pc:sldLayoutMkLst>
            <pc:docMk/>
            <pc:sldMasterMk cId="1814296454" sldId="2147483660"/>
            <pc:sldLayoutMk cId="1883576792" sldId="2147483664"/>
          </pc:sldLayoutMkLst>
        </pc:sldLayoutChg>
        <pc:sldLayoutChg chg="modTransition">
          <pc:chgData name="Greg Chandler" userId="ade00baf3f311e21" providerId="LiveId" clId="{93570A4A-1021-4858-85DD-E297D48EA26E}" dt="2022-01-29T16:53:26.061" v="86"/>
          <pc:sldLayoutMkLst>
            <pc:docMk/>
            <pc:sldMasterMk cId="1814296454" sldId="2147483660"/>
            <pc:sldLayoutMk cId="3749013858" sldId="2147483665"/>
          </pc:sldLayoutMkLst>
        </pc:sldLayoutChg>
        <pc:sldLayoutChg chg="modTransition">
          <pc:chgData name="Greg Chandler" userId="ade00baf3f311e21" providerId="LiveId" clId="{93570A4A-1021-4858-85DD-E297D48EA26E}" dt="2022-01-29T16:53:26.061" v="86"/>
          <pc:sldLayoutMkLst>
            <pc:docMk/>
            <pc:sldMasterMk cId="1814296454" sldId="2147483660"/>
            <pc:sldLayoutMk cId="3497443621" sldId="2147483666"/>
          </pc:sldLayoutMkLst>
        </pc:sldLayoutChg>
        <pc:sldLayoutChg chg="modTransition">
          <pc:chgData name="Greg Chandler" userId="ade00baf3f311e21" providerId="LiveId" clId="{93570A4A-1021-4858-85DD-E297D48EA26E}" dt="2022-01-29T16:53:26.061" v="86"/>
          <pc:sldLayoutMkLst>
            <pc:docMk/>
            <pc:sldMasterMk cId="1814296454" sldId="2147483660"/>
            <pc:sldLayoutMk cId="2734657266" sldId="2147483667"/>
          </pc:sldLayoutMkLst>
        </pc:sldLayoutChg>
        <pc:sldLayoutChg chg="modTransition">
          <pc:chgData name="Greg Chandler" userId="ade00baf3f311e21" providerId="LiveId" clId="{93570A4A-1021-4858-85DD-E297D48EA26E}" dt="2022-01-29T16:53:26.061" v="86"/>
          <pc:sldLayoutMkLst>
            <pc:docMk/>
            <pc:sldMasterMk cId="1814296454" sldId="2147483660"/>
            <pc:sldLayoutMk cId="4043332640" sldId="2147483668"/>
          </pc:sldLayoutMkLst>
        </pc:sldLayoutChg>
        <pc:sldLayoutChg chg="modTransition">
          <pc:chgData name="Greg Chandler" userId="ade00baf3f311e21" providerId="LiveId" clId="{93570A4A-1021-4858-85DD-E297D48EA26E}" dt="2022-01-29T16:53:26.061" v="86"/>
          <pc:sldLayoutMkLst>
            <pc:docMk/>
            <pc:sldMasterMk cId="1814296454" sldId="2147483660"/>
            <pc:sldLayoutMk cId="343788606" sldId="2147483669"/>
          </pc:sldLayoutMkLst>
        </pc:sldLayoutChg>
        <pc:sldLayoutChg chg="modTransition">
          <pc:chgData name="Greg Chandler" userId="ade00baf3f311e21" providerId="LiveId" clId="{93570A4A-1021-4858-85DD-E297D48EA26E}" dt="2022-01-29T16:53:26.061" v="86"/>
          <pc:sldLayoutMkLst>
            <pc:docMk/>
            <pc:sldMasterMk cId="1814296454" sldId="2147483660"/>
            <pc:sldLayoutMk cId="502810790" sldId="2147483670"/>
          </pc:sldLayoutMkLst>
        </pc:sldLayoutChg>
        <pc:sldLayoutChg chg="modTransition">
          <pc:chgData name="Greg Chandler" userId="ade00baf3f311e21" providerId="LiveId" clId="{93570A4A-1021-4858-85DD-E297D48EA26E}" dt="2022-01-29T16:53:26.061" v="86"/>
          <pc:sldLayoutMkLst>
            <pc:docMk/>
            <pc:sldMasterMk cId="1814296454" sldId="2147483660"/>
            <pc:sldLayoutMk cId="3352081524" sldId="2147483671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1B48F1-C28D-463D-926F-4AB9F11D879D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F22A72-9CA9-4EA8-B2FB-DDC31ABB9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540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D4C2D-4015-4DDD-8DED-B5D778AAF19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5591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D4C2D-4015-4DDD-8DED-B5D778AAF19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034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D4C2D-4015-4DDD-8DED-B5D778AAF19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1459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D4C2D-4015-4DDD-8DED-B5D778AAF19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866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D4C2D-4015-4DDD-8DED-B5D778AAF19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676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D4C2D-4015-4DDD-8DED-B5D778AAF19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0771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D4C2D-4015-4DDD-8DED-B5D778AAF19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1622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D4C2D-4015-4DDD-8DED-B5D778AAF19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2481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D4C2D-4015-4DDD-8DED-B5D778AAF19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3426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D4C2D-4015-4DDD-8DED-B5D778AAF19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2910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D4C2D-4015-4DDD-8DED-B5D778AAF19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0291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D4C2D-4015-4DDD-8DED-B5D778AAF19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620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1E530-E6FC-4F47-9165-85D8AA8D7305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00E20-075E-43E8-8123-2141C47A3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979478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1E530-E6FC-4F47-9165-85D8AA8D7305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00E20-075E-43E8-8123-2141C47A3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810790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1E530-E6FC-4F47-9165-85D8AA8D7305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00E20-075E-43E8-8123-2141C47A3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081524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1E530-E6FC-4F47-9165-85D8AA8D7305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00E20-075E-43E8-8123-2141C47A3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626559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1E530-E6FC-4F47-9165-85D8AA8D7305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00E20-075E-43E8-8123-2141C47A3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296370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1E530-E6FC-4F47-9165-85D8AA8D7305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00E20-075E-43E8-8123-2141C47A3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576792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1E530-E6FC-4F47-9165-85D8AA8D7305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00E20-075E-43E8-8123-2141C47A3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013858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1E530-E6FC-4F47-9165-85D8AA8D7305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00E20-075E-43E8-8123-2141C47A3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443621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1E530-E6FC-4F47-9165-85D8AA8D7305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00E20-075E-43E8-8123-2141C47A3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657266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1E530-E6FC-4F47-9165-85D8AA8D7305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00E20-075E-43E8-8123-2141C47A3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32640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1E530-E6FC-4F47-9165-85D8AA8D7305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00E20-075E-43E8-8123-2141C47A3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88606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1E530-E6FC-4F47-9165-85D8AA8D7305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00E20-075E-43E8-8123-2141C47A3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296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https://www.google.com/url?sa=i&amp;url=https://publishing.cdlib.org/ucpressebooks/view?docId%3Dft596nb3tj%26chunk.id%3Dd0e3137%26toc.id%3D%26brand%3Ducpress&amp;psig=AOvVaw19dYbpcmbcHBvhbO0w2qH7&amp;ust=1586971142259000&amp;source=images&amp;cd=vfe&amp;ved=0CAIQjRxqFwoTCOCSt6-26OgCFQAAAAAdAAAAABAD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2AC503-8B71-43FF-A8EF-483C6430A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47FC7B-4675-4AAD-8575-1CD66CD639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A27B325-8C87-496A-B4A3-D9F404C0CDB5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97A0A4F-2BB7-48E8-8F82-7321B527E15E}"/>
              </a:ext>
            </a:extLst>
          </p:cNvPr>
          <p:cNvSpPr/>
          <p:nvPr/>
        </p:nvSpPr>
        <p:spPr>
          <a:xfrm>
            <a:off x="8169215" y="5934974"/>
            <a:ext cx="457200" cy="557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818909"/>
      </p:ext>
    </p:ext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A Choice Had to be Made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1"/>
            <a:ext cx="8458200" cy="3394472"/>
          </a:xfrm>
        </p:spPr>
        <p:txBody>
          <a:bodyPr/>
          <a:lstStyle/>
          <a:p>
            <a:r>
              <a:rPr lang="en-US" sz="3200" dirty="0">
                <a:solidFill>
                  <a:schemeClr val="bg1">
                    <a:lumMod val="95000"/>
                  </a:schemeClr>
                </a:solidFill>
              </a:rPr>
              <a:t>Two Accounts Separate Story of Ark’s Return</a:t>
            </a:r>
          </a:p>
          <a:p>
            <a:pPr lvl="1"/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Choice One: Powerful Monarch</a:t>
            </a:r>
          </a:p>
          <a:p>
            <a:pPr lvl="2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Recognized by other monarchs</a:t>
            </a:r>
          </a:p>
          <a:p>
            <a:pPr lvl="2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Head of exalted nation</a:t>
            </a:r>
          </a:p>
          <a:p>
            <a:pPr lvl="2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Harem, with numerous sons</a:t>
            </a:r>
          </a:p>
        </p:txBody>
      </p:sp>
      <p:pic>
        <p:nvPicPr>
          <p:cNvPr id="8194" name="Picture 2" descr="See the source ima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6048" y="4664074"/>
            <a:ext cx="2269352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42807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A Choice Had to be Made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1"/>
            <a:ext cx="8458200" cy="3394472"/>
          </a:xfrm>
        </p:spPr>
        <p:txBody>
          <a:bodyPr/>
          <a:lstStyle/>
          <a:p>
            <a:r>
              <a:rPr lang="en-US" sz="3200" dirty="0">
                <a:solidFill>
                  <a:schemeClr val="bg1">
                    <a:lumMod val="95000"/>
                  </a:schemeClr>
                </a:solidFill>
              </a:rPr>
              <a:t>Two Accounts Separate Story of Ark’s Return</a:t>
            </a:r>
          </a:p>
          <a:p>
            <a:pPr lvl="1"/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Choice Two: Servant King</a:t>
            </a:r>
          </a:p>
          <a:p>
            <a:pPr lvl="2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Trusting God to faithfully direct</a:t>
            </a:r>
          </a:p>
          <a:p>
            <a:pPr lvl="2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Philistines proved no match for God</a:t>
            </a:r>
          </a:p>
          <a:p>
            <a:pPr lvl="3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“Baal-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</a:rPr>
              <a:t>perazim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” – “God </a:t>
            </a:r>
            <a:r>
              <a:rPr lang="en-US" sz="2400">
                <a:solidFill>
                  <a:schemeClr val="bg1">
                    <a:lumMod val="95000"/>
                  </a:schemeClr>
                </a:solidFill>
              </a:rPr>
              <a:t>Breaking Through”</a:t>
            </a:r>
            <a:endParaRPr lang="en-US" sz="3200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8194" name="Picture 2" descr="See the source ima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6048" y="4664074"/>
            <a:ext cx="2269352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355065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270" name="Picture 6" descr="See the source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124074"/>
            <a:ext cx="4267200" cy="3286125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Success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7F7F7F">
              <a:alpha val="81176"/>
            </a:srgbClr>
          </a:solidFill>
        </p:spPr>
        <p:txBody>
          <a:bodyPr/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Much more preparation in second attempt</a:t>
            </a:r>
          </a:p>
        </p:txBody>
      </p:sp>
    </p:spTree>
    <p:extLst>
      <p:ext uri="{BB962C8B-B14F-4D97-AF65-F5344CB8AC3E}">
        <p14:creationId xmlns:p14="http://schemas.microsoft.com/office/powerpoint/2010/main" val="247745897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65825"/>
            <a:ext cx="8534400" cy="5865963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dirty="0"/>
              <a:t>Then David said that no one but </a:t>
            </a:r>
            <a:r>
              <a:rPr lang="en-US" dirty="0">
                <a:solidFill>
                  <a:srgbClr val="C00000"/>
                </a:solidFill>
              </a:rPr>
              <a:t>the Levites </a:t>
            </a:r>
            <a:r>
              <a:rPr lang="en-US" dirty="0"/>
              <a:t>may carry the ark of God, for </a:t>
            </a:r>
            <a:r>
              <a:rPr lang="en-US" dirty="0">
                <a:solidFill>
                  <a:srgbClr val="C00000"/>
                </a:solidFill>
              </a:rPr>
              <a:t>the </a:t>
            </a:r>
            <a:r>
              <a:rPr lang="en-US" cap="small" dirty="0">
                <a:solidFill>
                  <a:srgbClr val="C00000"/>
                </a:solidFill>
              </a:rPr>
              <a:t>Lord</a:t>
            </a:r>
            <a:r>
              <a:rPr lang="en-US" dirty="0">
                <a:solidFill>
                  <a:srgbClr val="C00000"/>
                </a:solidFill>
              </a:rPr>
              <a:t> had chosen them to carry the ark </a:t>
            </a:r>
            <a:r>
              <a:rPr lang="en-US" dirty="0"/>
              <a:t>of the </a:t>
            </a:r>
            <a:r>
              <a:rPr lang="en-US" cap="small" dirty="0"/>
              <a:t>Lord</a:t>
            </a:r>
            <a:r>
              <a:rPr lang="en-US" dirty="0"/>
              <a:t> and to minister to him forever. (15:2)</a:t>
            </a:r>
          </a:p>
          <a:p>
            <a:r>
              <a:rPr lang="en-US" dirty="0"/>
              <a:t>“You are the heads of the fathers' houses of the Levites. </a:t>
            </a:r>
            <a:r>
              <a:rPr lang="en-US" dirty="0">
                <a:solidFill>
                  <a:srgbClr val="C00000"/>
                </a:solidFill>
              </a:rPr>
              <a:t>Consecrate yourselves, you and your brothers, so that you may bring up the ark of the </a:t>
            </a:r>
            <a:r>
              <a:rPr lang="en-US" cap="small" dirty="0">
                <a:solidFill>
                  <a:srgbClr val="C00000"/>
                </a:solidFill>
              </a:rPr>
              <a:t>Lord</a:t>
            </a:r>
            <a:r>
              <a:rPr lang="en-US" dirty="0"/>
              <a:t>, the God of Israel, to the place that I have prepared for it. (15:12)</a:t>
            </a:r>
          </a:p>
          <a:p>
            <a:r>
              <a:rPr lang="en-US" dirty="0"/>
              <a:t>And the Levites carried the ark of God on their shoulders with the poles, </a:t>
            </a:r>
            <a:r>
              <a:rPr lang="en-US" dirty="0">
                <a:solidFill>
                  <a:srgbClr val="C00000"/>
                </a:solidFill>
              </a:rPr>
              <a:t>as Moses had commanded according to the word of the </a:t>
            </a:r>
            <a:r>
              <a:rPr lang="en-US" cap="small" dirty="0">
                <a:solidFill>
                  <a:srgbClr val="C00000"/>
                </a:solidFill>
              </a:rPr>
              <a:t>Lord</a:t>
            </a:r>
            <a:r>
              <a:rPr lang="en-US" dirty="0"/>
              <a:t>. (15:15)</a:t>
            </a:r>
          </a:p>
          <a:p>
            <a:r>
              <a:rPr lang="en-US" dirty="0"/>
              <a:t>And because </a:t>
            </a:r>
            <a:r>
              <a:rPr lang="en-US" dirty="0">
                <a:solidFill>
                  <a:srgbClr val="C00000"/>
                </a:solidFill>
              </a:rPr>
              <a:t>God helped the Levites</a:t>
            </a:r>
            <a:r>
              <a:rPr lang="en-US" dirty="0"/>
              <a:t> who were carrying the ark of the covenant of the </a:t>
            </a:r>
            <a:r>
              <a:rPr lang="en-US" cap="small" dirty="0"/>
              <a:t>Lord</a:t>
            </a:r>
            <a:r>
              <a:rPr lang="en-US" dirty="0"/>
              <a:t>, they sacrificed seven bulls and seven rams. (15:26)</a:t>
            </a:r>
          </a:p>
        </p:txBody>
      </p:sp>
    </p:spTree>
    <p:extLst>
      <p:ext uri="{BB962C8B-B14F-4D97-AF65-F5344CB8AC3E}">
        <p14:creationId xmlns:p14="http://schemas.microsoft.com/office/powerpoint/2010/main" val="7413091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270" name="Picture 6" descr="See the source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124074"/>
            <a:ext cx="4267200" cy="3286125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Success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7F7F7F">
              <a:alpha val="81176"/>
            </a:srgbClr>
          </a:solidFill>
        </p:spPr>
        <p:txBody>
          <a:bodyPr/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Much more preparation in second attempt</a:t>
            </a:r>
          </a:p>
          <a:p>
            <a:pPr lvl="1"/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David’s Conclusion: “Because you did not carry it the first time, the </a:t>
            </a:r>
            <a:r>
              <a:rPr lang="en-US" cap="small" dirty="0">
                <a:solidFill>
                  <a:schemeClr val="bg1">
                    <a:lumMod val="95000"/>
                  </a:schemeClr>
                </a:solidFill>
              </a:rPr>
              <a:t>Lord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 our God broke out against us, because we did not seek him according to the rule” (13)</a:t>
            </a:r>
          </a:p>
        </p:txBody>
      </p:sp>
    </p:spTree>
    <p:extLst>
      <p:ext uri="{BB962C8B-B14F-4D97-AF65-F5344CB8AC3E}">
        <p14:creationId xmlns:p14="http://schemas.microsoft.com/office/powerpoint/2010/main" val="78113378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270" name="Picture 6" descr="See the source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124074"/>
            <a:ext cx="4267200" cy="3286125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Success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7F7F7F">
              <a:alpha val="81176"/>
            </a:srgbClr>
          </a:solidFill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>
                    <a:lumMod val="95000"/>
                  </a:schemeClr>
                </a:solidFill>
              </a:rPr>
              <a:t>Worship, Honor, Praise Given to the Lord</a:t>
            </a:r>
          </a:p>
          <a:p>
            <a:pPr lvl="1"/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David penned song of thanks to the true King</a:t>
            </a:r>
          </a:p>
          <a:p>
            <a:pPr lvl="2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Praises His power (31-34)</a:t>
            </a:r>
          </a:p>
          <a:p>
            <a:pPr lvl="2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Praises His salvation (35-36)</a:t>
            </a:r>
          </a:p>
          <a:p>
            <a:pPr marL="457200" lvl="1" indent="0">
              <a:buNone/>
            </a:pPr>
            <a:endParaRPr lang="en-US" sz="28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69174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When My Tests Come</a:t>
            </a:r>
          </a:p>
        </p:txBody>
      </p:sp>
      <p:pic>
        <p:nvPicPr>
          <p:cNvPr id="13316" name="Picture 4" descr="See the source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057400"/>
            <a:ext cx="5486400" cy="3429000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404040">
              <a:alpha val="72157"/>
            </a:srgbClr>
          </a:solidFill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Learning How to Establish Authority</a:t>
            </a:r>
          </a:p>
          <a:p>
            <a:pPr lvl="1"/>
            <a:r>
              <a:rPr lang="en-US" sz="2800" dirty="0">
                <a:solidFill>
                  <a:schemeClr val="bg1"/>
                </a:solidFill>
              </a:rPr>
              <a:t>It is not the appearance of “doing good”</a:t>
            </a:r>
          </a:p>
          <a:p>
            <a:pPr lvl="1"/>
            <a:r>
              <a:rPr lang="en-US" sz="2800" dirty="0">
                <a:solidFill>
                  <a:schemeClr val="bg1"/>
                </a:solidFill>
              </a:rPr>
              <a:t>It is not using another’s failure as inspiration</a:t>
            </a:r>
          </a:p>
          <a:p>
            <a:pPr lvl="1"/>
            <a:r>
              <a:rPr lang="en-US" sz="2800" dirty="0">
                <a:solidFill>
                  <a:schemeClr val="bg1"/>
                </a:solidFill>
              </a:rPr>
              <a:t>It is not large numbers of people agreeing</a:t>
            </a:r>
          </a:p>
        </p:txBody>
      </p:sp>
    </p:spTree>
    <p:extLst>
      <p:ext uri="{BB962C8B-B14F-4D97-AF65-F5344CB8AC3E}">
        <p14:creationId xmlns:p14="http://schemas.microsoft.com/office/powerpoint/2010/main" val="30112265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When My Tests Come</a:t>
            </a:r>
          </a:p>
        </p:txBody>
      </p:sp>
      <p:pic>
        <p:nvPicPr>
          <p:cNvPr id="13316" name="Picture 4" descr="See the source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057400"/>
            <a:ext cx="5486400" cy="3429000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404040">
              <a:alpha val="72157"/>
            </a:srgbClr>
          </a:solidFill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Learning How to Establish Authority</a:t>
            </a:r>
          </a:p>
          <a:p>
            <a:pPr lvl="1"/>
            <a:r>
              <a:rPr lang="en-US" sz="2800" dirty="0">
                <a:solidFill>
                  <a:schemeClr val="bg1"/>
                </a:solidFill>
              </a:rPr>
              <a:t>Authority always flows from God</a:t>
            </a:r>
          </a:p>
          <a:p>
            <a:pPr lvl="2"/>
            <a:r>
              <a:rPr lang="en-US" sz="2400" dirty="0">
                <a:solidFill>
                  <a:schemeClr val="bg1"/>
                </a:solidFill>
              </a:rPr>
              <a:t>If specified, it is doing </a:t>
            </a:r>
            <a:r>
              <a:rPr lang="en-US" sz="2400" dirty="0">
                <a:solidFill>
                  <a:srgbClr val="FFFF00"/>
                </a:solidFill>
              </a:rPr>
              <a:t>exactly</a:t>
            </a:r>
            <a:r>
              <a:rPr lang="en-US" sz="2400" dirty="0">
                <a:solidFill>
                  <a:schemeClr val="bg1"/>
                </a:solidFill>
              </a:rPr>
              <a:t> as He stated</a:t>
            </a:r>
          </a:p>
          <a:p>
            <a:pPr lvl="2"/>
            <a:r>
              <a:rPr lang="en-US" sz="2400" dirty="0">
                <a:solidFill>
                  <a:schemeClr val="bg1"/>
                </a:solidFill>
              </a:rPr>
              <a:t>If judgment, it is using principles </a:t>
            </a:r>
            <a:r>
              <a:rPr lang="en-US" sz="2400" dirty="0">
                <a:solidFill>
                  <a:srgbClr val="FFFF00"/>
                </a:solidFill>
              </a:rPr>
              <a:t>He has given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E5A20FC-1953-44E8-B9F1-F495482EB1C3}"/>
              </a:ext>
            </a:extLst>
          </p:cNvPr>
          <p:cNvSpPr txBox="1"/>
          <p:nvPr/>
        </p:nvSpPr>
        <p:spPr>
          <a:xfrm>
            <a:off x="268624" y="5302676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Because you did not carry it the first time, the </a:t>
            </a:r>
            <a:r>
              <a:rPr lang="en-US" sz="2400" cap="small" dirty="0">
                <a:solidFill>
                  <a:schemeClr val="bg1">
                    <a:lumMod val="95000"/>
                  </a:schemeClr>
                </a:solidFill>
              </a:rPr>
              <a:t>Lord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 our God broke out against us, because we did not seek him according to the rule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612551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When My Tests Come</a:t>
            </a:r>
          </a:p>
        </p:txBody>
      </p:sp>
      <p:pic>
        <p:nvPicPr>
          <p:cNvPr id="13316" name="Picture 4" descr="See the source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057400"/>
            <a:ext cx="5486400" cy="3429000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8098174" cy="4351338"/>
          </a:xfrm>
          <a:solidFill>
            <a:srgbClr val="404040">
              <a:alpha val="72157"/>
            </a:srgbClr>
          </a:solidFill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Am I “King” or “Servant”?</a:t>
            </a:r>
          </a:p>
          <a:p>
            <a:pPr lvl="1"/>
            <a:r>
              <a:rPr lang="en-US" sz="2800" dirty="0">
                <a:solidFill>
                  <a:schemeClr val="bg1"/>
                </a:solidFill>
              </a:rPr>
              <a:t>King, if I believe God should conform to my ideas</a:t>
            </a:r>
          </a:p>
          <a:p>
            <a:pPr lvl="1"/>
            <a:r>
              <a:rPr lang="en-US" sz="2800" dirty="0">
                <a:solidFill>
                  <a:schemeClr val="bg1"/>
                </a:solidFill>
              </a:rPr>
              <a:t>Genuine faith helps develop servant mentality</a:t>
            </a:r>
          </a:p>
          <a:p>
            <a:pPr lvl="2"/>
            <a:r>
              <a:rPr lang="en-US" sz="2400" dirty="0">
                <a:solidFill>
                  <a:schemeClr val="bg1"/>
                </a:solidFill>
              </a:rPr>
              <a:t>Trust that God will do what is right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2077552-FA8D-48F7-AE29-A1B86CEAD054}"/>
              </a:ext>
            </a:extLst>
          </p:cNvPr>
          <p:cNvSpPr txBox="1"/>
          <p:nvPr/>
        </p:nvSpPr>
        <p:spPr>
          <a:xfrm>
            <a:off x="211474" y="5480902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One's pride will bring him low,                                                            but he who is lowly in spirit will obtain honor. – Proverbs 29:23</a:t>
            </a:r>
          </a:p>
        </p:txBody>
      </p:sp>
    </p:spTree>
    <p:extLst>
      <p:ext uri="{BB962C8B-B14F-4D97-AF65-F5344CB8AC3E}">
        <p14:creationId xmlns:p14="http://schemas.microsoft.com/office/powerpoint/2010/main" val="4086407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atMod val="150000"/>
                <a:shade val="98000"/>
                <a:lumMod val="102000"/>
              </a:schemeClr>
            </a:gs>
            <a:gs pos="50000">
              <a:schemeClr val="bg1">
                <a:tint val="98000"/>
                <a:satMod val="130000"/>
                <a:shade val="9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8">
            <a:extLst>
              <a:ext uri="{FF2B5EF4-FFF2-40B4-BE49-F238E27FC236}">
                <a16:creationId xmlns:a16="http://schemas.microsoft.com/office/drawing/2014/main" id="{A2509F26-B5DC-4BA7-B476-4CB044237A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mpact" panose="020B0806030902050204"/>
              <a:ea typeface="+mn-ea"/>
              <a:cs typeface="+mn-cs"/>
            </a:endParaRPr>
          </a:p>
        </p:txBody>
      </p:sp>
      <p:sp>
        <p:nvSpPr>
          <p:cNvPr id="18" name="Rectangle 10">
            <a:extLst>
              <a:ext uri="{FF2B5EF4-FFF2-40B4-BE49-F238E27FC236}">
                <a16:creationId xmlns:a16="http://schemas.microsoft.com/office/drawing/2014/main" id="{DB103EB1-B135-4526-B883-33228FC27F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480000">
            <a:off x="611505" y="683404"/>
            <a:ext cx="7920990" cy="5404104"/>
          </a:xfrm>
          <a:prstGeom prst="rect">
            <a:avLst/>
          </a:prstGeom>
          <a:solidFill>
            <a:srgbClr val="FFFFFF"/>
          </a:solidFill>
          <a:ln w="3175" cap="sq" cmpd="thinThick">
            <a:solidFill>
              <a:srgbClr val="DDDDDD"/>
            </a:solidFill>
            <a:miter lim="800000"/>
          </a:ln>
          <a:effectLst>
            <a:outerShdw blurRad="266700" dist="1143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mpact" panose="020B0806030902050204"/>
              <a:ea typeface="+mn-ea"/>
              <a:cs typeface="+mn-cs"/>
            </a:endParaRPr>
          </a:p>
        </p:txBody>
      </p:sp>
      <p:pic>
        <p:nvPicPr>
          <p:cNvPr id="4" name="Picture 4" descr="See the source image">
            <a:extLst>
              <a:ext uri="{FF2B5EF4-FFF2-40B4-BE49-F238E27FC236}">
                <a16:creationId xmlns:a16="http://schemas.microsoft.com/office/drawing/2014/main" id="{0C1D9BD0-BB85-4E19-BF66-20F10AA74B4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07" r="-1" b="6499"/>
          <a:stretch/>
        </p:blipFill>
        <p:spPr bwMode="auto">
          <a:xfrm rot="21480000">
            <a:off x="853377" y="1003258"/>
            <a:ext cx="7437246" cy="4764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8792793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143000"/>
            <a:ext cx="5824268" cy="195738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King David’s         First Big Test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5134" y="5662484"/>
            <a:ext cx="6400800" cy="6096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A Study of I Chronicles 13-15</a:t>
            </a:r>
          </a:p>
        </p:txBody>
      </p:sp>
      <p:pic>
        <p:nvPicPr>
          <p:cNvPr id="1026" name="Picture 2" descr="See the source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885502"/>
            <a:ext cx="3455612" cy="5081782"/>
          </a:xfrm>
          <a:prstGeom prst="rect">
            <a:avLst/>
          </a:prstGeom>
          <a:noFill/>
          <a:effectLst>
            <a:glow>
              <a:schemeClr val="accent1">
                <a:alpha val="0"/>
              </a:schemeClr>
            </a:glow>
            <a:softEdge rad="1270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6096000" y="3276600"/>
            <a:ext cx="457200" cy="381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559754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 descr="See the source ima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133600"/>
            <a:ext cx="7772400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I Chronicles: “Hurry Up” Approach to Kingship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404040">
              <a:alpha val="87843"/>
            </a:srgbClr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Anointed King: 11:1-3</a:t>
            </a:r>
          </a:p>
          <a:p>
            <a:r>
              <a:rPr lang="en-US" dirty="0">
                <a:solidFill>
                  <a:schemeClr val="bg1"/>
                </a:solidFill>
              </a:rPr>
              <a:t>Taking of Jerusalem: 11:4-9</a:t>
            </a:r>
          </a:p>
          <a:p>
            <a:r>
              <a:rPr lang="en-US" dirty="0">
                <a:solidFill>
                  <a:schemeClr val="bg1"/>
                </a:solidFill>
              </a:rPr>
              <a:t>Chronicling the “Mighty Men”: 11:10-12:40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5800" y="509522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Everything Now in Place to Display the King’s Test</a:t>
            </a:r>
          </a:p>
        </p:txBody>
      </p:sp>
    </p:spTree>
    <p:extLst>
      <p:ext uri="{BB962C8B-B14F-4D97-AF65-F5344CB8AC3E}">
        <p14:creationId xmlns:p14="http://schemas.microsoft.com/office/powerpoint/2010/main" val="363011589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9679" y="3276600"/>
            <a:ext cx="1905000" cy="23622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Seemingly Unrelated Accounts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14:1-17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1" y="2530545"/>
            <a:ext cx="21232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Failure</a:t>
            </a:r>
          </a:p>
        </p:txBody>
      </p:sp>
      <p:sp>
        <p:nvSpPr>
          <p:cNvPr id="5" name="Rectangle 4"/>
          <p:cNvSpPr/>
          <p:nvPr/>
        </p:nvSpPr>
        <p:spPr>
          <a:xfrm>
            <a:off x="6400801" y="2535340"/>
            <a:ext cx="23631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Success</a:t>
            </a:r>
          </a:p>
        </p:txBody>
      </p:sp>
      <p:sp>
        <p:nvSpPr>
          <p:cNvPr id="6" name="Rectangle 5"/>
          <p:cNvSpPr/>
          <p:nvPr/>
        </p:nvSpPr>
        <p:spPr>
          <a:xfrm>
            <a:off x="4058063" y="1889010"/>
            <a:ext cx="8082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5438" y="3508805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>
                    <a:lumMod val="95000"/>
                  </a:schemeClr>
                </a:solidFill>
              </a:rPr>
              <a:t>13:1-14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477001" y="3508805"/>
            <a:ext cx="22869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>
                    <a:lumMod val="95000"/>
                  </a:schemeClr>
                </a:solidFill>
              </a:rPr>
              <a:t>15:1-16:43</a:t>
            </a:r>
          </a:p>
        </p:txBody>
      </p:sp>
    </p:spTree>
    <p:extLst>
      <p:ext uri="{BB962C8B-B14F-4D97-AF65-F5344CB8AC3E}">
        <p14:creationId xmlns:p14="http://schemas.microsoft.com/office/powerpoint/2010/main" val="958650921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C8886D1-D3A5-4988-8EAF-1D7CB53E6FAC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5A55FF-309F-415E-B227-B15527EBE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Failure</a:t>
            </a:r>
          </a:p>
        </p:txBody>
      </p:sp>
      <p:pic>
        <p:nvPicPr>
          <p:cNvPr id="4" name="Picture 2" descr="See the source image">
            <a:extLst>
              <a:ext uri="{FF2B5EF4-FFF2-40B4-BE49-F238E27FC236}">
                <a16:creationId xmlns:a16="http://schemas.microsoft.com/office/drawing/2014/main" id="{50157EE3-9116-4944-BB97-FA2D2E4FEF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4936" y="2491135"/>
            <a:ext cx="5181600" cy="3153374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4C08023-F5F8-42C8-A846-C20D6A40BB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93781"/>
            <a:ext cx="8229600" cy="3394472"/>
          </a:xfrm>
          <a:solidFill>
            <a:srgbClr val="404040">
              <a:alpha val="72157"/>
            </a:srgbClr>
          </a:solidFill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>
                    <a:lumMod val="95000"/>
                  </a:schemeClr>
                </a:solidFill>
              </a:rPr>
              <a:t>David’s “Great” Idea: Bring Ark to Jerusalem</a:t>
            </a:r>
          </a:p>
          <a:p>
            <a:pPr lvl="1"/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Consulted leaders of Israel (1)</a:t>
            </a:r>
          </a:p>
          <a:p>
            <a:pPr lvl="1"/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Great planning for the parade (2)</a:t>
            </a:r>
          </a:p>
          <a:p>
            <a:pPr lvl="1"/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Contrasted with the “previous administration” (3)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C8C053D-E3A9-4867-9B8E-6374C8950AF8}"/>
              </a:ext>
            </a:extLst>
          </p:cNvPr>
          <p:cNvSpPr/>
          <p:nvPr/>
        </p:nvSpPr>
        <p:spPr>
          <a:xfrm>
            <a:off x="457200" y="5908099"/>
            <a:ext cx="823911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3200" b="1" cap="none" spc="0" dirty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“The Thing was Righ</a:t>
            </a:r>
            <a:r>
              <a:rPr lang="en-US" sz="3200" b="1" dirty="0">
                <a:ln w="50800"/>
                <a:solidFill>
                  <a:schemeClr val="bg1">
                    <a:shade val="50000"/>
                  </a:schemeClr>
                </a:solidFill>
              </a:rPr>
              <a:t>t in the Eyes of the People”</a:t>
            </a:r>
            <a:endParaRPr lang="en-US" sz="32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9613932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C8886D1-D3A5-4988-8EAF-1D7CB53E6FAC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5A55FF-309F-415E-B227-B15527EBE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Failure</a:t>
            </a:r>
          </a:p>
        </p:txBody>
      </p:sp>
      <p:pic>
        <p:nvPicPr>
          <p:cNvPr id="4" name="Picture 2" descr="See the source image">
            <a:extLst>
              <a:ext uri="{FF2B5EF4-FFF2-40B4-BE49-F238E27FC236}">
                <a16:creationId xmlns:a16="http://schemas.microsoft.com/office/drawing/2014/main" id="{50157EE3-9116-4944-BB97-FA2D2E4FEF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4936" y="2491135"/>
            <a:ext cx="5181600" cy="3153374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4C08023-F5F8-42C8-A846-C20D6A40BB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93781"/>
            <a:ext cx="8229600" cy="3394472"/>
          </a:xfrm>
          <a:solidFill>
            <a:srgbClr val="404040">
              <a:alpha val="72157"/>
            </a:srgbClr>
          </a:solidFill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>
                    <a:lumMod val="95000"/>
                  </a:schemeClr>
                </a:solidFill>
              </a:rPr>
              <a:t>The Failed Plan</a:t>
            </a:r>
          </a:p>
          <a:p>
            <a:pPr lvl="1"/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Parade began with great fanfare (5)</a:t>
            </a:r>
          </a:p>
          <a:p>
            <a:pPr marL="457200" lvl="1" indent="0">
              <a:buNone/>
            </a:pPr>
            <a:endParaRPr lang="en-US" sz="28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085524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A1C2BD4-1A5F-40D9-9CFC-0B8723762C76}"/>
              </a:ext>
            </a:extLst>
          </p:cNvPr>
          <p:cNvSpPr/>
          <p:nvPr/>
        </p:nvSpPr>
        <p:spPr>
          <a:xfrm>
            <a:off x="0" y="-23315"/>
            <a:ext cx="9144000" cy="690463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The Promise of the Land">
            <a:hlinkClick r:id="rId2"/>
            <a:extLst>
              <a:ext uri="{FF2B5EF4-FFF2-40B4-BE49-F238E27FC236}">
                <a16:creationId xmlns:a16="http://schemas.microsoft.com/office/drawing/2014/main" id="{CC81AE48-DA1B-4A04-9035-8922915565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6374" y="-23315"/>
            <a:ext cx="4910562" cy="6904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3208213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C8886D1-D3A5-4988-8EAF-1D7CB53E6FAC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5A55FF-309F-415E-B227-B15527EBE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Failure</a:t>
            </a:r>
          </a:p>
        </p:txBody>
      </p:sp>
      <p:pic>
        <p:nvPicPr>
          <p:cNvPr id="4" name="Picture 2" descr="See the source image">
            <a:extLst>
              <a:ext uri="{FF2B5EF4-FFF2-40B4-BE49-F238E27FC236}">
                <a16:creationId xmlns:a16="http://schemas.microsoft.com/office/drawing/2014/main" id="{50157EE3-9116-4944-BB97-FA2D2E4FEF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4936" y="2491135"/>
            <a:ext cx="5181600" cy="3153374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4C08023-F5F8-42C8-A846-C20D6A40BB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93781"/>
            <a:ext cx="8522898" cy="3394472"/>
          </a:xfrm>
          <a:solidFill>
            <a:srgbClr val="404040">
              <a:alpha val="72157"/>
            </a:srgbClr>
          </a:solidFill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>
                    <a:lumMod val="95000"/>
                  </a:schemeClr>
                </a:solidFill>
              </a:rPr>
              <a:t>The Failed Plan</a:t>
            </a:r>
          </a:p>
          <a:p>
            <a:pPr lvl="1"/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Parade began with great fanfare (5)</a:t>
            </a:r>
          </a:p>
          <a:p>
            <a:pPr lvl="1"/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Ark sat on a new cart, tended by Uzzah and </a:t>
            </a:r>
            <a:r>
              <a:rPr lang="en-US" sz="2800" dirty="0" err="1">
                <a:solidFill>
                  <a:schemeClr val="bg1">
                    <a:lumMod val="95000"/>
                  </a:schemeClr>
                </a:solidFill>
              </a:rPr>
              <a:t>Ahio</a:t>
            </a:r>
            <a:endParaRPr lang="en-US" sz="2800" dirty="0">
              <a:solidFill>
                <a:schemeClr val="bg1">
                  <a:lumMod val="95000"/>
                </a:schemeClr>
              </a:solidFill>
            </a:endParaRPr>
          </a:p>
          <a:p>
            <a:pPr lvl="2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After all, it is how the Philistines returned it years before</a:t>
            </a:r>
          </a:p>
          <a:p>
            <a:pPr lvl="1"/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Uzzah killed for touching the ark (10)</a:t>
            </a:r>
          </a:p>
          <a:p>
            <a:endParaRPr lang="en-US" sz="3200" dirty="0">
              <a:solidFill>
                <a:schemeClr val="bg1">
                  <a:lumMod val="95000"/>
                </a:schemeClr>
              </a:solidFill>
            </a:endParaRPr>
          </a:p>
          <a:p>
            <a:pPr marL="457200" lvl="1" indent="0">
              <a:buNone/>
            </a:pPr>
            <a:endParaRPr lang="en-US" sz="28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46190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C8886D1-D3A5-4988-8EAF-1D7CB53E6FAC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5A55FF-309F-415E-B227-B15527EBE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Failure</a:t>
            </a:r>
          </a:p>
        </p:txBody>
      </p:sp>
      <p:pic>
        <p:nvPicPr>
          <p:cNvPr id="4" name="Picture 2" descr="See the source image">
            <a:extLst>
              <a:ext uri="{FF2B5EF4-FFF2-40B4-BE49-F238E27FC236}">
                <a16:creationId xmlns:a16="http://schemas.microsoft.com/office/drawing/2014/main" id="{50157EE3-9116-4944-BB97-FA2D2E4FEF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4936" y="2491135"/>
            <a:ext cx="5181600" cy="3153374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4C08023-F5F8-42C8-A846-C20D6A40BB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93781"/>
            <a:ext cx="8522898" cy="3394472"/>
          </a:xfrm>
          <a:solidFill>
            <a:srgbClr val="404040">
              <a:alpha val="72157"/>
            </a:srgbClr>
          </a:solidFill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>
                    <a:lumMod val="95000"/>
                  </a:schemeClr>
                </a:solidFill>
              </a:rPr>
              <a:t>Reaction of the King</a:t>
            </a:r>
          </a:p>
          <a:p>
            <a:pPr lvl="1"/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Angry and afraid (11-12)</a:t>
            </a:r>
          </a:p>
          <a:p>
            <a:pPr lvl="1"/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Named place: “Breaking out Against Uzzah” (11)</a:t>
            </a:r>
          </a:p>
          <a:p>
            <a:pPr lvl="1"/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Ceased plan to “bring ark home to me”</a:t>
            </a:r>
          </a:p>
          <a:p>
            <a:pPr lvl="2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Obed-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</a:rPr>
              <a:t>edom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 blessed for showing the Lord hospitality</a:t>
            </a:r>
          </a:p>
          <a:p>
            <a:endParaRPr lang="en-US" sz="3200" dirty="0">
              <a:solidFill>
                <a:schemeClr val="bg1">
                  <a:lumMod val="95000"/>
                </a:schemeClr>
              </a:solidFill>
            </a:endParaRPr>
          </a:p>
          <a:p>
            <a:pPr marL="457200" lvl="1" indent="0">
              <a:buNone/>
            </a:pPr>
            <a:endParaRPr lang="en-US" sz="28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13764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</TotalTime>
  <Words>670</Words>
  <Application>Microsoft Office PowerPoint</Application>
  <PresentationFormat>On-screen Show (4:3)</PresentationFormat>
  <Paragraphs>90</Paragraphs>
  <Slides>19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Impact</vt:lpstr>
      <vt:lpstr>Office Theme</vt:lpstr>
      <vt:lpstr>PowerPoint Presentation</vt:lpstr>
      <vt:lpstr>King David’s         First Big Test</vt:lpstr>
      <vt:lpstr>I Chronicles: “Hurry Up” Approach to Kingship</vt:lpstr>
      <vt:lpstr>PowerPoint Presentation</vt:lpstr>
      <vt:lpstr>Failure</vt:lpstr>
      <vt:lpstr>Failure</vt:lpstr>
      <vt:lpstr>PowerPoint Presentation</vt:lpstr>
      <vt:lpstr>Failure</vt:lpstr>
      <vt:lpstr>Failure</vt:lpstr>
      <vt:lpstr>A Choice Had to be Made</vt:lpstr>
      <vt:lpstr>A Choice Had to be Made</vt:lpstr>
      <vt:lpstr>Success</vt:lpstr>
      <vt:lpstr>PowerPoint Presentation</vt:lpstr>
      <vt:lpstr>Success</vt:lpstr>
      <vt:lpstr>Success</vt:lpstr>
      <vt:lpstr>When My Tests Come</vt:lpstr>
      <vt:lpstr>When My Tests Come</vt:lpstr>
      <vt:lpstr>When My Tests Come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King David’s         First Big Test</dc:title>
  <dc:creator>Greg Chandler</dc:creator>
  <cp:lastModifiedBy>Greg Chandler</cp:lastModifiedBy>
  <cp:revision>2</cp:revision>
  <dcterms:created xsi:type="dcterms:W3CDTF">2022-01-29T16:35:55Z</dcterms:created>
  <dcterms:modified xsi:type="dcterms:W3CDTF">2022-02-05T17:36:59Z</dcterms:modified>
</cp:coreProperties>
</file>