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6FAF-1D45-E240-88EF-AEE2693FE7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9653-5932-CE4D-9B1A-44EA549AB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King Hezekiah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His Sickness and Healing</a:t>
            </a:r>
          </a:p>
          <a:p>
            <a:r>
              <a:rPr lang="en-US" b="1" i="1" dirty="0" smtClean="0"/>
              <a:t>“A man given a second chance”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713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Hezekiah’s Second Chance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836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Hezekiah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“God Has Strengthened”</a:t>
            </a:r>
          </a:p>
          <a:p>
            <a:r>
              <a:rPr lang="en-US" dirty="0" smtClean="0"/>
              <a:t>Reigned over Judah, the southern kingdom</a:t>
            </a:r>
          </a:p>
          <a:p>
            <a:r>
              <a:rPr lang="en-US" dirty="0" smtClean="0"/>
              <a:t>Generally considered a ‘good king’</a:t>
            </a:r>
          </a:p>
          <a:p>
            <a:r>
              <a:rPr lang="en-US" dirty="0" smtClean="0"/>
              <a:t>King </a:t>
            </a:r>
            <a:r>
              <a:rPr lang="en-US" dirty="0" err="1" smtClean="0"/>
              <a:t>Ahaz</a:t>
            </a:r>
            <a:r>
              <a:rPr lang="en-US" dirty="0" smtClean="0"/>
              <a:t>, his father, had been a terribly wicked king</a:t>
            </a:r>
          </a:p>
          <a:p>
            <a:pPr lvl="1"/>
            <a:r>
              <a:rPr lang="en-US" dirty="0" smtClean="0"/>
              <a:t>Introduced and encouraged idol worship</a:t>
            </a:r>
          </a:p>
          <a:p>
            <a:pPr lvl="1"/>
            <a:r>
              <a:rPr lang="en-US" dirty="0" smtClean="0"/>
              <a:t>Nailed the doors of the Temple shut</a:t>
            </a:r>
          </a:p>
          <a:p>
            <a:pPr lvl="1"/>
            <a:r>
              <a:rPr lang="en-US" dirty="0" smtClean="0"/>
              <a:t>Discontinued many of the solemn feasts and rituals, such as Passover.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0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of Hezekiah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Hezekiah re-opened and cleansed the Temple of God (2 Chron. 29:3-19)</a:t>
            </a:r>
          </a:p>
          <a:p>
            <a:r>
              <a:rPr lang="en-US" dirty="0" smtClean="0"/>
              <a:t>He destroyed the idols and tore down pagan places of worship (2 Kings 18)</a:t>
            </a:r>
          </a:p>
          <a:p>
            <a:r>
              <a:rPr lang="en-US" dirty="0" smtClean="0"/>
              <a:t>Reinstituted the </a:t>
            </a:r>
            <a:r>
              <a:rPr lang="en-US" dirty="0" err="1" smtClean="0"/>
              <a:t>Levitical</a:t>
            </a:r>
            <a:r>
              <a:rPr lang="en-US" dirty="0" smtClean="0"/>
              <a:t> Priesthood (2 Chron. 31)</a:t>
            </a:r>
          </a:p>
          <a:p>
            <a:r>
              <a:rPr lang="en-US" dirty="0" smtClean="0"/>
              <a:t>Restored the Passover celebration (2 Chron. 30-31)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6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638"/>
          </a:xfrm>
        </p:spPr>
        <p:txBody>
          <a:bodyPr/>
          <a:lstStyle/>
          <a:p>
            <a:r>
              <a:rPr lang="en-US" dirty="0" smtClean="0"/>
              <a:t>Summary of His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276"/>
            <a:ext cx="8229600" cy="5285615"/>
          </a:xfrm>
        </p:spPr>
        <p:txBody>
          <a:bodyPr>
            <a:normAutofit/>
          </a:bodyPr>
          <a:lstStyle/>
          <a:p>
            <a:r>
              <a:rPr lang="en-US" dirty="0" smtClean="0"/>
              <a:t>2 Chron. 31:20 – </a:t>
            </a:r>
            <a:r>
              <a:rPr lang="en-US" i="1" dirty="0" smtClean="0"/>
              <a:t>Thus Hezekiah did throughout all of Judah, he did what was right and true in the sight of the Lord</a:t>
            </a:r>
          </a:p>
          <a:p>
            <a:r>
              <a:rPr lang="en-US" dirty="0" smtClean="0"/>
              <a:t>2 Kings 18:5 – </a:t>
            </a:r>
            <a:r>
              <a:rPr lang="en-US" i="1" dirty="0" smtClean="0"/>
              <a:t>There was no one like him among the kings of Judah, either before him or after him</a:t>
            </a:r>
            <a:endParaRPr lang="en-US" dirty="0" smtClean="0"/>
          </a:p>
          <a:p>
            <a:r>
              <a:rPr lang="en-US" dirty="0" smtClean="0"/>
              <a:t>2 Kings 18:3 – </a:t>
            </a:r>
            <a:r>
              <a:rPr lang="en-US" i="1" dirty="0" smtClean="0"/>
              <a:t>He did what was right in the sight of the Lord, just as his father David had done.</a:t>
            </a:r>
          </a:p>
          <a:p>
            <a:r>
              <a:rPr lang="en-US" dirty="0" smtClean="0"/>
              <a:t>2 Kings 18:6-7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2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Hezekiah in Crisis – Is. 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and National Crisis</a:t>
            </a:r>
          </a:p>
          <a:p>
            <a:pPr lvl="1"/>
            <a:r>
              <a:rPr lang="en-US" dirty="0" smtClean="0"/>
              <a:t>Assyrian army has conquered northern tribes of Israel and destroyed capital city of Samaria</a:t>
            </a:r>
          </a:p>
          <a:p>
            <a:pPr lvl="1"/>
            <a:r>
              <a:rPr lang="en-US" dirty="0" smtClean="0"/>
              <a:t>The army had marched south destroying cities in its path and surrounding Jerusalem</a:t>
            </a:r>
          </a:p>
          <a:p>
            <a:pPr lvl="1"/>
            <a:r>
              <a:rPr lang="en-US" dirty="0" smtClean="0"/>
              <a:t>Sennacherib’s inscription – “I have shut Hezekiah like a bird in a cage”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4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Hezekiah in Crisis – Is. 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Crisis</a:t>
            </a:r>
          </a:p>
          <a:p>
            <a:pPr lvl="1"/>
            <a:r>
              <a:rPr lang="en-US" dirty="0" smtClean="0"/>
              <a:t>Hezekiah is sick and is told to get his house in order he’s going to die</a:t>
            </a:r>
          </a:p>
          <a:p>
            <a:pPr lvl="1"/>
            <a:r>
              <a:rPr lang="en-US" dirty="0" smtClean="0"/>
              <a:t>Seems odd and unfair at this moment for this to be God’s decision</a:t>
            </a:r>
          </a:p>
          <a:p>
            <a:pPr lvl="1"/>
            <a:r>
              <a:rPr lang="en-US" dirty="0" smtClean="0"/>
              <a:t>He’s been a good king</a:t>
            </a:r>
          </a:p>
          <a:p>
            <a:pPr lvl="1"/>
            <a:r>
              <a:rPr lang="en-US" dirty="0" smtClean="0"/>
              <a:t>He’s only 40 years old</a:t>
            </a:r>
          </a:p>
          <a:p>
            <a:pPr lvl="1"/>
            <a:r>
              <a:rPr lang="en-US" dirty="0" smtClean="0"/>
              <a:t>His country needs his leadership</a:t>
            </a:r>
          </a:p>
          <a:p>
            <a:pPr lvl="1"/>
            <a:r>
              <a:rPr lang="en-US" dirty="0" smtClean="0"/>
              <a:t>He has no son to take his throne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Versions of Hezekiah’s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Version – Is. 38:1-4</a:t>
            </a:r>
          </a:p>
          <a:p>
            <a:pPr lvl="1"/>
            <a:r>
              <a:rPr lang="en-US" dirty="0" smtClean="0"/>
              <a:t>Received the news</a:t>
            </a:r>
          </a:p>
          <a:p>
            <a:pPr lvl="1"/>
            <a:r>
              <a:rPr lang="en-US" dirty="0" smtClean="0"/>
              <a:t>Turned his face to the wall</a:t>
            </a:r>
          </a:p>
          <a:p>
            <a:pPr lvl="1"/>
            <a:r>
              <a:rPr lang="en-US" dirty="0" smtClean="0"/>
              <a:t>Prayed and wept</a:t>
            </a:r>
          </a:p>
          <a:p>
            <a:r>
              <a:rPr lang="en-US" dirty="0" smtClean="0"/>
              <a:t>God </a:t>
            </a:r>
            <a:r>
              <a:rPr lang="en-US" dirty="0" err="1" smtClean="0"/>
              <a:t>Responed</a:t>
            </a:r>
            <a:r>
              <a:rPr lang="en-US" dirty="0" smtClean="0"/>
              <a:t> – 38:5-6</a:t>
            </a:r>
          </a:p>
          <a:p>
            <a:pPr lvl="1"/>
            <a:r>
              <a:rPr lang="en-US" dirty="0" smtClean="0"/>
              <a:t>I heard your prayer</a:t>
            </a:r>
          </a:p>
          <a:p>
            <a:pPr lvl="1"/>
            <a:r>
              <a:rPr lang="en-US" dirty="0" smtClean="0"/>
              <a:t>I’ve seen your tears</a:t>
            </a:r>
          </a:p>
          <a:p>
            <a:pPr lvl="1"/>
            <a:r>
              <a:rPr lang="en-US" dirty="0" smtClean="0"/>
              <a:t>I will add years to your life</a:t>
            </a:r>
          </a:p>
          <a:p>
            <a:pPr lvl="1"/>
            <a:r>
              <a:rPr lang="en-US" dirty="0" smtClean="0"/>
              <a:t>I will deliver your land from the Assyrians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3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638"/>
          </a:xfrm>
        </p:spPr>
        <p:txBody>
          <a:bodyPr/>
          <a:lstStyle/>
          <a:p>
            <a:r>
              <a:rPr lang="en-US" dirty="0" smtClean="0"/>
              <a:t>Two Versions of Hezekiah’s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210"/>
            <a:ext cx="8229600" cy="5079682"/>
          </a:xfrm>
        </p:spPr>
        <p:txBody>
          <a:bodyPr>
            <a:normAutofit/>
          </a:bodyPr>
          <a:lstStyle/>
          <a:p>
            <a:r>
              <a:rPr lang="en-US" dirty="0" smtClean="0"/>
              <a:t>Hezekiah’s Personal Feelings – Is. 38:9-21</a:t>
            </a:r>
          </a:p>
          <a:p>
            <a:pPr lvl="1"/>
            <a:r>
              <a:rPr lang="en-US" dirty="0" smtClean="0"/>
              <a:t>Expressed  Great Grief (v10-12)</a:t>
            </a:r>
          </a:p>
          <a:p>
            <a:pPr lvl="1"/>
            <a:r>
              <a:rPr lang="en-US" dirty="0" smtClean="0"/>
              <a:t>Prayed Earnestly to God (v14)</a:t>
            </a:r>
          </a:p>
          <a:p>
            <a:pPr lvl="1"/>
            <a:r>
              <a:rPr lang="en-US" dirty="0" smtClean="0"/>
              <a:t>Expressed Despair and Disappointment (v15)</a:t>
            </a:r>
          </a:p>
          <a:p>
            <a:pPr lvl="1"/>
            <a:r>
              <a:rPr lang="en-US" dirty="0" smtClean="0"/>
              <a:t>Also Expressed Peace and Thanksgiving (v17-19)</a:t>
            </a:r>
          </a:p>
          <a:p>
            <a:pPr lvl="1"/>
            <a:r>
              <a:rPr lang="en-US" dirty="0" smtClean="0"/>
              <a:t>God spared his life and blessed him with 15 more years.</a:t>
            </a:r>
          </a:p>
          <a:p>
            <a:pPr lvl="1"/>
            <a:endParaRPr lang="en-US" dirty="0"/>
          </a:p>
          <a:p>
            <a:r>
              <a:rPr lang="en-US" dirty="0" smtClean="0"/>
              <a:t>Was it a blessing?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2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Hezekiah’s Extra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time of testing for his heart (2 Chron. 32:25-31)</a:t>
            </a:r>
          </a:p>
          <a:p>
            <a:r>
              <a:rPr lang="en-US" dirty="0" smtClean="0"/>
              <a:t>He had great riches</a:t>
            </a:r>
          </a:p>
          <a:p>
            <a:r>
              <a:rPr lang="en-US" dirty="0" smtClean="0"/>
              <a:t>He had a son</a:t>
            </a:r>
          </a:p>
          <a:p>
            <a:r>
              <a:rPr lang="en-US" dirty="0" smtClean="0"/>
              <a:t>His peace and prosperity made him proud</a:t>
            </a:r>
          </a:p>
          <a:p>
            <a:r>
              <a:rPr lang="en-US" dirty="0" smtClean="0"/>
              <a:t>Mistake with the Babylonians (2 Kings 20:13-16)</a:t>
            </a:r>
          </a:p>
          <a:p>
            <a:r>
              <a:rPr lang="en-US" dirty="0" smtClean="0"/>
              <a:t>Gave life to Manasseh, maybe the most wicked king to ever live (2 Kings 21:9-16)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415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</TotalTime>
  <Words>532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King Hezekiah</vt:lpstr>
      <vt:lpstr>King Hezekiah</vt:lpstr>
      <vt:lpstr>Reforms of Hezekiah</vt:lpstr>
      <vt:lpstr>Summary of His Reign</vt:lpstr>
      <vt:lpstr>Hezekiah in Crisis – Is. 38</vt:lpstr>
      <vt:lpstr>Hezekiah in Crisis – Is. 38</vt:lpstr>
      <vt:lpstr>Two Versions of Hezekiah’s Illness</vt:lpstr>
      <vt:lpstr>Two Versions of Hezekiah’s Illness</vt:lpstr>
      <vt:lpstr>Hezekiah’s Extra 15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Hezekiah</dc:title>
  <dc:creator>Kimberly Harbin</dc:creator>
  <cp:lastModifiedBy>Kimberly Harbin</cp:lastModifiedBy>
  <cp:revision>4</cp:revision>
  <dcterms:created xsi:type="dcterms:W3CDTF">2022-01-09T13:49:09Z</dcterms:created>
  <dcterms:modified xsi:type="dcterms:W3CDTF">2022-01-09T14:20:46Z</dcterms:modified>
</cp:coreProperties>
</file>