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B85-2A37-D442-80A1-01228CC6EEDF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4FF4-B192-B84F-92C8-DA5AA397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0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B85-2A37-D442-80A1-01228CC6EEDF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4FF4-B192-B84F-92C8-DA5AA397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8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B85-2A37-D442-80A1-01228CC6EEDF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4FF4-B192-B84F-92C8-DA5AA397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0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B85-2A37-D442-80A1-01228CC6EEDF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4FF4-B192-B84F-92C8-DA5AA397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7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B85-2A37-D442-80A1-01228CC6EEDF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4FF4-B192-B84F-92C8-DA5AA397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1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B85-2A37-D442-80A1-01228CC6EEDF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4FF4-B192-B84F-92C8-DA5AA397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1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B85-2A37-D442-80A1-01228CC6EEDF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4FF4-B192-B84F-92C8-DA5AA397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5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B85-2A37-D442-80A1-01228CC6EEDF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4FF4-B192-B84F-92C8-DA5AA397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B85-2A37-D442-80A1-01228CC6EEDF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4FF4-B192-B84F-92C8-DA5AA397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6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B85-2A37-D442-80A1-01228CC6EEDF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4FF4-B192-B84F-92C8-DA5AA397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B85-2A37-D442-80A1-01228CC6EEDF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4FF4-B192-B84F-92C8-DA5AA397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09B85-2A37-D442-80A1-01228CC6EEDF}" type="datetimeFigureOut">
              <a:rPr lang="en-US" smtClean="0"/>
              <a:t>12/19/21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D4FF4-B192-B84F-92C8-DA5AA397E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8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Elders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 In Titus But Not in Timothy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Self-Willed</a:t>
            </a:r>
          </a:p>
          <a:p>
            <a:r>
              <a:rPr lang="en-US" b="1" dirty="0" smtClean="0"/>
              <a:t>Not Quick Tempered</a:t>
            </a:r>
          </a:p>
          <a:p>
            <a:r>
              <a:rPr lang="en-US" b="1" dirty="0" smtClean="0"/>
              <a:t>A Lover of What is Good</a:t>
            </a:r>
          </a:p>
          <a:p>
            <a:r>
              <a:rPr lang="en-US" b="1" dirty="0" smtClean="0"/>
              <a:t>Just </a:t>
            </a:r>
          </a:p>
          <a:p>
            <a:r>
              <a:rPr lang="en-US" b="1" dirty="0" smtClean="0"/>
              <a:t>Holy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6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 Note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does not mean that the people in Crete had a “different list” than those in Ephesus.</a:t>
            </a:r>
          </a:p>
          <a:p>
            <a:r>
              <a:rPr lang="en-US" b="1" dirty="0" smtClean="0"/>
              <a:t>Or those in Ephesus had a “different set of rules” than those in Crete.</a:t>
            </a:r>
          </a:p>
          <a:p>
            <a:r>
              <a:rPr lang="en-US" b="1" dirty="0" smtClean="0"/>
              <a:t>It means that those who desire the office of a bishop in place must be “blameless”</a:t>
            </a:r>
          </a:p>
          <a:p>
            <a:r>
              <a:rPr lang="en-US" b="1" dirty="0" smtClean="0"/>
              <a:t>Here are the kind of qualities you are going to see in a “blameless” man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671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These Qualities Demonstrated in Four Areas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Proven Character and Personal Integrity</a:t>
            </a:r>
          </a:p>
          <a:p>
            <a:r>
              <a:rPr lang="en-US" b="1" dirty="0" smtClean="0"/>
              <a:t>Command of The Word of God and the Ability and Skill to Teach</a:t>
            </a:r>
          </a:p>
          <a:p>
            <a:r>
              <a:rPr lang="en-US" b="1" dirty="0" smtClean="0"/>
              <a:t>Interpersonal Skills and Ability to Relate and Empathize With Others</a:t>
            </a:r>
          </a:p>
          <a:p>
            <a:r>
              <a:rPr lang="en-US" b="1" dirty="0" smtClean="0"/>
              <a:t>Experience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91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Single Greatest Attribute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4400" b="1" dirty="0" err="1" smtClean="0"/>
              <a:t>Christlike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 smtClean="0"/>
              <a:t>1 Peter 5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3299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8121"/>
          </a:xfrm>
        </p:spPr>
        <p:txBody>
          <a:bodyPr/>
          <a:lstStyle/>
          <a:p>
            <a:r>
              <a:rPr lang="en-US" b="1" dirty="0" smtClean="0"/>
              <a:t>Role and Qualities of Elders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Job Description</a:t>
            </a:r>
          </a:p>
          <a:p>
            <a:pPr lvl="1"/>
            <a:r>
              <a:rPr lang="en-US" b="1" dirty="0" smtClean="0"/>
              <a:t>Best job description embodied in a single word – “shepherd”</a:t>
            </a:r>
          </a:p>
          <a:p>
            <a:pPr lvl="1"/>
            <a:r>
              <a:rPr lang="en-US" b="1" dirty="0" smtClean="0"/>
              <a:t>1 Pet. 5:2 – “shepherd the flock”</a:t>
            </a:r>
          </a:p>
          <a:p>
            <a:r>
              <a:rPr lang="en-US" b="1" dirty="0" smtClean="0"/>
              <a:t>Characteristics of a Good Shepherd</a:t>
            </a:r>
          </a:p>
          <a:p>
            <a:pPr lvl="1"/>
            <a:r>
              <a:rPr lang="en-US" b="1" dirty="0" smtClean="0"/>
              <a:t>Lead the flock</a:t>
            </a:r>
          </a:p>
          <a:p>
            <a:pPr lvl="1"/>
            <a:r>
              <a:rPr lang="en-US" b="1" dirty="0" smtClean="0"/>
              <a:t>Feed the flock</a:t>
            </a:r>
          </a:p>
          <a:p>
            <a:pPr lvl="1"/>
            <a:r>
              <a:rPr lang="en-US" b="1" dirty="0" smtClean="0"/>
              <a:t>Protect the flock</a:t>
            </a:r>
          </a:p>
          <a:p>
            <a:pPr lvl="1"/>
            <a:r>
              <a:rPr lang="en-US" b="1" dirty="0" smtClean="0"/>
              <a:t>Tend and mend the broken and wounded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000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70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Qualities of an Elder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93" y="1115471"/>
            <a:ext cx="8702033" cy="5742529"/>
          </a:xfrm>
        </p:spPr>
        <p:txBody>
          <a:bodyPr>
            <a:normAutofit/>
          </a:bodyPr>
          <a:lstStyle/>
          <a:p>
            <a:r>
              <a:rPr lang="en-US" dirty="0" smtClean="0"/>
              <a:t>Focus on two primary passages: 1 Timothy 3; Titus 1</a:t>
            </a:r>
          </a:p>
          <a:p>
            <a:pPr lvl="1"/>
            <a:r>
              <a:rPr lang="en-US" dirty="0" smtClean="0"/>
              <a:t>These passages give us a group of qualities that one who will lead as a spiritual shepherd must possess</a:t>
            </a:r>
          </a:p>
          <a:p>
            <a:pPr lvl="1"/>
            <a:r>
              <a:rPr lang="en-US" dirty="0" smtClean="0"/>
              <a:t>Paul makes a clear connection between character one must have and the work that will be required</a:t>
            </a:r>
          </a:p>
          <a:p>
            <a:pPr lvl="2"/>
            <a:r>
              <a:rPr lang="en-US" dirty="0" smtClean="0"/>
              <a:t>Notice 1 Timothy 3:4-5</a:t>
            </a:r>
          </a:p>
          <a:p>
            <a:pPr lvl="2"/>
            <a:r>
              <a:rPr lang="en-US" dirty="0" smtClean="0"/>
              <a:t>Rule his own house well.   Why?</a:t>
            </a:r>
          </a:p>
          <a:p>
            <a:pPr lvl="2"/>
            <a:r>
              <a:rPr lang="en-US" dirty="0" smtClean="0"/>
              <a:t>Does not rule his own house how will he take care of the church of God?</a:t>
            </a:r>
          </a:p>
          <a:p>
            <a:pPr lvl="2"/>
            <a:r>
              <a:rPr lang="en-US" dirty="0" smtClean="0"/>
              <a:t>This family life quality will help him carry out his work as and Elder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93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Qualities of an Elder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you tried to embody this work in two big picture words:</a:t>
            </a:r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Shepherd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Blameless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345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155"/>
          </a:xfrm>
        </p:spPr>
        <p:txBody>
          <a:bodyPr/>
          <a:lstStyle/>
          <a:p>
            <a:r>
              <a:rPr lang="en-US" dirty="0" smtClean="0"/>
              <a:t>Blameless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Speaks to the idea of having “a proven, trusted character demonstrated over a long period of time” (…not perfection)</a:t>
            </a:r>
          </a:p>
          <a:p>
            <a:pPr lvl="1"/>
            <a:r>
              <a:rPr lang="en-US" dirty="0" smtClean="0"/>
              <a:t>Titus 1:6 – “if a man is blameless”</a:t>
            </a:r>
          </a:p>
          <a:p>
            <a:pPr lvl="1"/>
            <a:r>
              <a:rPr lang="en-US" dirty="0" smtClean="0"/>
              <a:t>Titus 1:7 – “For a bishop must be blameless”</a:t>
            </a:r>
          </a:p>
          <a:p>
            <a:pPr lvl="1"/>
            <a:r>
              <a:rPr lang="en-US" dirty="0" smtClean="0"/>
              <a:t>1 Tim. 3:2 – “A bishop then must be blameless”</a:t>
            </a:r>
          </a:p>
          <a:p>
            <a:pPr lvl="1"/>
            <a:r>
              <a:rPr lang="en-US" dirty="0" smtClean="0"/>
              <a:t>1 Tim. 3:7 – “above reproach”</a:t>
            </a:r>
            <a:endParaRPr lang="en-US" dirty="0"/>
          </a:p>
          <a:p>
            <a:r>
              <a:rPr lang="en-US" dirty="0" smtClean="0"/>
              <a:t>In the rest of those passages Paul is describing what it will look like when one is “blameless”.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2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Two Text: 1 Timothy 3 – Titus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Each of these passages list 15 different qualities</a:t>
            </a:r>
          </a:p>
          <a:p>
            <a:r>
              <a:rPr lang="en-US" b="1" dirty="0" smtClean="0"/>
              <a:t> Qualities Are Identical</a:t>
            </a:r>
          </a:p>
          <a:p>
            <a:r>
              <a:rPr lang="en-US" b="1" dirty="0" smtClean="0"/>
              <a:t> Qualities Are Synonymous</a:t>
            </a:r>
          </a:p>
          <a:p>
            <a:r>
              <a:rPr lang="en-US" b="1" dirty="0" smtClean="0"/>
              <a:t> Qualities Listed In One But Not The Other</a:t>
            </a:r>
          </a:p>
        </p:txBody>
      </p:sp>
    </p:spTree>
    <p:extLst>
      <p:ext uri="{BB962C8B-B14F-4D97-AF65-F5344CB8AC3E}">
        <p14:creationId xmlns:p14="http://schemas.microsoft.com/office/powerpoint/2010/main" val="411706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Same Qualities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Husband of one wife (one woman man)</a:t>
            </a:r>
          </a:p>
          <a:p>
            <a:r>
              <a:rPr lang="en-US" b="1" dirty="0" smtClean="0"/>
              <a:t>Self-Control</a:t>
            </a:r>
          </a:p>
          <a:p>
            <a:r>
              <a:rPr lang="en-US" b="1" dirty="0" smtClean="0"/>
              <a:t>Hospitable</a:t>
            </a:r>
          </a:p>
          <a:p>
            <a:r>
              <a:rPr lang="en-US" b="1" dirty="0" smtClean="0"/>
              <a:t>Not Given To Wine</a:t>
            </a:r>
          </a:p>
          <a:p>
            <a:r>
              <a:rPr lang="en-US" b="1" dirty="0" smtClean="0"/>
              <a:t>Not Violent</a:t>
            </a:r>
          </a:p>
          <a:p>
            <a:r>
              <a:rPr lang="en-US" b="1" dirty="0" smtClean="0"/>
              <a:t>Not Greedy For Money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981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Synonymous Qualities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Above Reproach</a:t>
            </a:r>
          </a:p>
          <a:p>
            <a:r>
              <a:rPr lang="en-US" b="1" dirty="0" smtClean="0"/>
              <a:t>Able to Teach</a:t>
            </a:r>
          </a:p>
          <a:p>
            <a:r>
              <a:rPr lang="en-US" b="1" dirty="0" smtClean="0"/>
              <a:t>Faithful Children</a:t>
            </a:r>
          </a:p>
          <a:p>
            <a:r>
              <a:rPr lang="en-US" b="1" dirty="0" smtClean="0"/>
              <a:t>Not Accused of Dissipation or Insubordination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86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 in Timothy but not in Titus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Good Testimony From Those Outside</a:t>
            </a:r>
          </a:p>
          <a:p>
            <a:r>
              <a:rPr lang="en-US" b="1" dirty="0" smtClean="0"/>
              <a:t>Not A Novice</a:t>
            </a:r>
          </a:p>
          <a:p>
            <a:r>
              <a:rPr lang="en-US" b="1" dirty="0" smtClean="0"/>
              <a:t>Good Behavior</a:t>
            </a:r>
          </a:p>
          <a:p>
            <a:r>
              <a:rPr lang="en-US" b="1" dirty="0" smtClean="0"/>
              <a:t>Gentle</a:t>
            </a:r>
          </a:p>
          <a:p>
            <a:r>
              <a:rPr lang="en-US" b="1" dirty="0" smtClean="0"/>
              <a:t>Not Quarrelsome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39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505</Words>
  <Application>Microsoft Macintosh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Elders</vt:lpstr>
      <vt:lpstr>Role and Qualities of Elders</vt:lpstr>
      <vt:lpstr>Qualities of an Elder</vt:lpstr>
      <vt:lpstr>Qualities of an Elder</vt:lpstr>
      <vt:lpstr>Blameless</vt:lpstr>
      <vt:lpstr>The Two Text: 1 Timothy 3 – Titus 1</vt:lpstr>
      <vt:lpstr> Same Qualities</vt:lpstr>
      <vt:lpstr> Synonymous Qualities</vt:lpstr>
      <vt:lpstr>Found in Timothy but not in Titus</vt:lpstr>
      <vt:lpstr>Found In Titus But Not in Timothy</vt:lpstr>
      <vt:lpstr>Important Note</vt:lpstr>
      <vt:lpstr>These Qualities Demonstrated in Four Areas</vt:lpstr>
      <vt:lpstr>Single Greatest Attribute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Elders</dc:title>
  <dc:creator>Kimberly Harbin</dc:creator>
  <cp:lastModifiedBy>Kimberly Harbin</cp:lastModifiedBy>
  <cp:revision>2</cp:revision>
  <dcterms:created xsi:type="dcterms:W3CDTF">2021-12-19T13:39:32Z</dcterms:created>
  <dcterms:modified xsi:type="dcterms:W3CDTF">2021-12-19T14:41:16Z</dcterms:modified>
</cp:coreProperties>
</file>