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9" r:id="rId2"/>
    <p:sldMasterId id="2147483681" r:id="rId3"/>
    <p:sldMasterId id="2147483693" r:id="rId4"/>
    <p:sldMasterId id="2147483702" r:id="rId5"/>
  </p:sldMasterIdLst>
  <p:sldIdLst>
    <p:sldId id="270" r:id="rId6"/>
    <p:sldId id="316" r:id="rId7"/>
    <p:sldId id="319" r:id="rId8"/>
    <p:sldId id="320" r:id="rId9"/>
    <p:sldId id="260" r:id="rId10"/>
    <p:sldId id="267" r:id="rId11"/>
    <p:sldId id="275" r:id="rId12"/>
    <p:sldId id="257" r:id="rId13"/>
    <p:sldId id="258" r:id="rId14"/>
    <p:sldId id="263" r:id="rId15"/>
    <p:sldId id="264" r:id="rId16"/>
    <p:sldId id="26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4"/>
    <p:restoredTop sz="94737"/>
  </p:normalViewPr>
  <p:slideViewPr>
    <p:cSldViewPr snapToGrid="0" snapToObjects="1">
      <p:cViewPr varScale="1">
        <p:scale>
          <a:sx n="98" d="100"/>
          <a:sy n="98" d="100"/>
        </p:scale>
        <p:origin x="7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33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11/8/21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1656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6405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6856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4879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5453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11/8/21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183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9831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5576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B61BEF0D-F0BB-DE4B-95CE-6DB70DBA9567}" type="datetimeFigureOut">
              <a:rPr lang="en-US" smtClean="0"/>
              <a:pPr/>
              <a:t>11/8/21</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5837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430775" y="4623061"/>
            <a:ext cx="2301066" cy="323057"/>
          </a:xfrm>
        </p:spPr>
        <p:txBody>
          <a:bodyPr anchor="ctr">
            <a:normAutofit/>
          </a:bodyPr>
          <a:lstStyle>
            <a:lvl1pPr>
              <a:defRPr sz="1200"/>
            </a:lvl1pPr>
          </a:lstStyle>
          <a:p>
            <a:pPr lvl="0"/>
            <a:r>
              <a:rPr lang="en-US" dirty="0"/>
              <a:t>Add Your Subtitle</a:t>
            </a: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1F3396-6A5E-1945-A61F-BB60CA5E6ADB}" type="datetimeFigureOut">
              <a:rPr lang="en-US" smtClean="0"/>
              <a:t>11/8/21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8FC02-EE10-0049-B5A6-1D07DCC6F9FE}" type="slidenum">
              <a:rPr lang="en-US" smtClean="0"/>
              <a:t>‹#›</a:t>
            </a:fld>
            <a:endParaRPr lang="en-US"/>
          </a:p>
        </p:txBody>
      </p:sp>
    </p:spTree>
    <p:extLst>
      <p:ext uri="{BB962C8B-B14F-4D97-AF65-F5344CB8AC3E}">
        <p14:creationId xmlns:p14="http://schemas.microsoft.com/office/powerpoint/2010/main" val="1024243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1F3396-6A5E-1945-A61F-BB60CA5E6ADB}" type="datetimeFigureOut">
              <a:rPr lang="en-US" smtClean="0"/>
              <a:t>11/8/21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8FC02-EE10-0049-B5A6-1D07DCC6F9FE}" type="slidenum">
              <a:rPr lang="en-US" smtClean="0"/>
              <a:t>‹#›</a:t>
            </a:fld>
            <a:endParaRPr lang="en-US"/>
          </a:p>
        </p:txBody>
      </p:sp>
    </p:spTree>
    <p:extLst>
      <p:ext uri="{BB962C8B-B14F-4D97-AF65-F5344CB8AC3E}">
        <p14:creationId xmlns:p14="http://schemas.microsoft.com/office/powerpoint/2010/main" val="1892411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1F3396-6A5E-1945-A61F-BB60CA5E6ADB}" type="datetimeFigureOut">
              <a:rPr lang="en-US" smtClean="0"/>
              <a:t>11/8/21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8FC02-EE10-0049-B5A6-1D07DCC6F9FE}" type="slidenum">
              <a:rPr lang="en-US" smtClean="0"/>
              <a:t>‹#›</a:t>
            </a:fld>
            <a:endParaRPr lang="en-US"/>
          </a:p>
        </p:txBody>
      </p:sp>
    </p:spTree>
    <p:extLst>
      <p:ext uri="{BB962C8B-B14F-4D97-AF65-F5344CB8AC3E}">
        <p14:creationId xmlns:p14="http://schemas.microsoft.com/office/powerpoint/2010/main" val="3582057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1F3396-6A5E-1945-A61F-BB60CA5E6ADB}" type="datetimeFigureOut">
              <a:rPr lang="en-US" smtClean="0"/>
              <a:t>11/8/21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8FC02-EE10-0049-B5A6-1D07DCC6F9FE}" type="slidenum">
              <a:rPr lang="en-US" smtClean="0"/>
              <a:t>‹#›</a:t>
            </a:fld>
            <a:endParaRPr lang="en-US"/>
          </a:p>
        </p:txBody>
      </p:sp>
    </p:spTree>
    <p:extLst>
      <p:ext uri="{BB962C8B-B14F-4D97-AF65-F5344CB8AC3E}">
        <p14:creationId xmlns:p14="http://schemas.microsoft.com/office/powerpoint/2010/main" val="1817581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1F3396-6A5E-1945-A61F-BB60CA5E6ADB}" type="datetimeFigureOut">
              <a:rPr lang="en-US" smtClean="0"/>
              <a:t>11/8/21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48FC02-EE10-0049-B5A6-1D07DCC6F9FE}" type="slidenum">
              <a:rPr lang="en-US" smtClean="0"/>
              <a:t>‹#›</a:t>
            </a:fld>
            <a:endParaRPr lang="en-US"/>
          </a:p>
        </p:txBody>
      </p:sp>
    </p:spTree>
    <p:extLst>
      <p:ext uri="{BB962C8B-B14F-4D97-AF65-F5344CB8AC3E}">
        <p14:creationId xmlns:p14="http://schemas.microsoft.com/office/powerpoint/2010/main" val="1608609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1F3396-6A5E-1945-A61F-BB60CA5E6ADB}" type="datetimeFigureOut">
              <a:rPr lang="en-US" smtClean="0"/>
              <a:t>11/8/21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48FC02-EE10-0049-B5A6-1D07DCC6F9FE}" type="slidenum">
              <a:rPr lang="en-US" smtClean="0"/>
              <a:t>‹#›</a:t>
            </a:fld>
            <a:endParaRPr lang="en-US"/>
          </a:p>
        </p:txBody>
      </p:sp>
    </p:spTree>
    <p:extLst>
      <p:ext uri="{BB962C8B-B14F-4D97-AF65-F5344CB8AC3E}">
        <p14:creationId xmlns:p14="http://schemas.microsoft.com/office/powerpoint/2010/main" val="4174199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F3396-6A5E-1945-A61F-BB60CA5E6ADB}" type="datetimeFigureOut">
              <a:rPr lang="en-US" smtClean="0"/>
              <a:t>11/8/21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48FC02-EE10-0049-B5A6-1D07DCC6F9FE}" type="slidenum">
              <a:rPr lang="en-US" smtClean="0"/>
              <a:t>‹#›</a:t>
            </a:fld>
            <a:endParaRPr lang="en-US"/>
          </a:p>
        </p:txBody>
      </p:sp>
    </p:spTree>
    <p:extLst>
      <p:ext uri="{BB962C8B-B14F-4D97-AF65-F5344CB8AC3E}">
        <p14:creationId xmlns:p14="http://schemas.microsoft.com/office/powerpoint/2010/main" val="1807332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1F3396-6A5E-1945-A61F-BB60CA5E6ADB}" type="datetimeFigureOut">
              <a:rPr lang="en-US" smtClean="0"/>
              <a:t>11/8/21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8FC02-EE10-0049-B5A6-1D07DCC6F9FE}" type="slidenum">
              <a:rPr lang="en-US" smtClean="0"/>
              <a:t>‹#›</a:t>
            </a:fld>
            <a:endParaRPr lang="en-US"/>
          </a:p>
        </p:txBody>
      </p:sp>
    </p:spTree>
    <p:extLst>
      <p:ext uri="{BB962C8B-B14F-4D97-AF65-F5344CB8AC3E}">
        <p14:creationId xmlns:p14="http://schemas.microsoft.com/office/powerpoint/2010/main" val="238506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1F3396-6A5E-1945-A61F-BB60CA5E6ADB}" type="datetimeFigureOut">
              <a:rPr lang="en-US" smtClean="0"/>
              <a:t>11/8/21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8FC02-EE10-0049-B5A6-1D07DCC6F9FE}" type="slidenum">
              <a:rPr lang="en-US" smtClean="0"/>
              <a:t>‹#›</a:t>
            </a:fld>
            <a:endParaRPr lang="en-US"/>
          </a:p>
        </p:txBody>
      </p:sp>
    </p:spTree>
    <p:extLst>
      <p:ext uri="{BB962C8B-B14F-4D97-AF65-F5344CB8AC3E}">
        <p14:creationId xmlns:p14="http://schemas.microsoft.com/office/powerpoint/2010/main" val="3896802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1F3396-6A5E-1945-A61F-BB60CA5E6ADB}" type="datetimeFigureOut">
              <a:rPr lang="en-US" smtClean="0"/>
              <a:t>11/8/21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8FC02-EE10-0049-B5A6-1D07DCC6F9FE}" type="slidenum">
              <a:rPr lang="en-US" smtClean="0"/>
              <a:t>‹#›</a:t>
            </a:fld>
            <a:endParaRPr lang="en-US"/>
          </a:p>
        </p:txBody>
      </p:sp>
    </p:spTree>
    <p:extLst>
      <p:ext uri="{BB962C8B-B14F-4D97-AF65-F5344CB8AC3E}">
        <p14:creationId xmlns:p14="http://schemas.microsoft.com/office/powerpoint/2010/main" val="497247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3430775" y="4623061"/>
            <a:ext cx="2301066" cy="323057"/>
          </a:xfrm>
        </p:spPr>
        <p:txBody>
          <a:bodyPr anchor="ctr">
            <a:normAutofit/>
          </a:bodyPr>
          <a:lstStyle>
            <a:lvl1pPr>
              <a:defRPr sz="1200"/>
            </a:lvl1pPr>
          </a:lstStyle>
          <a:p>
            <a:pPr lvl="0"/>
            <a:r>
              <a:rPr lang="en-US" dirty="0"/>
              <a:t>Add Your Subtitle</a:t>
            </a:r>
          </a:p>
        </p:txBody>
      </p:sp>
      <p:sp>
        <p:nvSpPr>
          <p:cNvPr id="7" name="Title 1"/>
          <p:cNvSpPr>
            <a:spLocks noGrp="1"/>
          </p:cNvSpPr>
          <p:nvPr>
            <p:ph type="title" hasCustomPrompt="1"/>
          </p:nvPr>
        </p:nvSpPr>
        <p:spPr>
          <a:xfrm>
            <a:off x="2740591" y="2083162"/>
            <a:ext cx="3659689" cy="2183420"/>
          </a:xfrm>
        </p:spPr>
        <p:txBody>
          <a:bodyPr/>
          <a:lstStyle/>
          <a:p>
            <a:r>
              <a:rPr lang="en-US" dirty="0"/>
              <a:t>Add Your Title</a:t>
            </a:r>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1F3396-6A5E-1945-A61F-BB60CA5E6ADB}" type="datetimeFigureOut">
              <a:rPr lang="en-US" smtClean="0"/>
              <a:t>11/8/21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8FC02-EE10-0049-B5A6-1D07DCC6F9FE}" type="slidenum">
              <a:rPr lang="en-US" smtClean="0"/>
              <a:t>‹#›</a:t>
            </a:fld>
            <a:endParaRPr lang="en-US"/>
          </a:p>
        </p:txBody>
      </p:sp>
    </p:spTree>
    <p:extLst>
      <p:ext uri="{BB962C8B-B14F-4D97-AF65-F5344CB8AC3E}">
        <p14:creationId xmlns:p14="http://schemas.microsoft.com/office/powerpoint/2010/main" val="3048192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574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AB265B42-D11A-A04F-B557-A32F945FFE4D}"/>
              </a:ext>
            </a:extLst>
          </p:cNvPr>
          <p:cNvSpPr>
            <a:spLocks noGrp="1"/>
          </p:cNvSpPr>
          <p:nvPr>
            <p:ph type="body" sz="quarter" idx="11" hasCustomPrompt="1"/>
          </p:nvPr>
        </p:nvSpPr>
        <p:spPr>
          <a:xfrm>
            <a:off x="6152322" y="4214194"/>
            <a:ext cx="2136912" cy="178903"/>
          </a:xfrm>
        </p:spPr>
        <p:txBody>
          <a:bodyPr anchor="ct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148445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0A2254-1BB1-8240-9052-2ACCB6438C54}"/>
              </a:ext>
            </a:extLst>
          </p:cNvPr>
          <p:cNvSpPr>
            <a:spLocks noGrp="1"/>
          </p:cNvSpPr>
          <p:nvPr>
            <p:ph type="title" hasCustomPrompt="1"/>
          </p:nvPr>
        </p:nvSpPr>
        <p:spPr>
          <a:xfrm>
            <a:off x="2584173" y="2882348"/>
            <a:ext cx="6072809" cy="824948"/>
          </a:xfrm>
        </p:spPr>
        <p:txBody>
          <a:bodyPr/>
          <a:lstStyle/>
          <a:p>
            <a:r>
              <a:rPr lang="en-US" dirty="0"/>
              <a:t>Add Your Title</a:t>
            </a:r>
          </a:p>
        </p:txBody>
      </p:sp>
      <p:sp>
        <p:nvSpPr>
          <p:cNvPr id="6" name="Text Placeholder 3">
            <a:extLst>
              <a:ext uri="{FF2B5EF4-FFF2-40B4-BE49-F238E27FC236}">
                <a16:creationId xmlns:a16="http://schemas.microsoft.com/office/drawing/2014/main" id="{69CB3266-BD63-B94F-BD4C-6146249072C7}"/>
              </a:ext>
            </a:extLst>
          </p:cNvPr>
          <p:cNvSpPr>
            <a:spLocks noGrp="1"/>
          </p:cNvSpPr>
          <p:nvPr>
            <p:ph type="body" sz="quarter" idx="11" hasCustomPrompt="1"/>
          </p:nvPr>
        </p:nvSpPr>
        <p:spPr>
          <a:xfrm>
            <a:off x="6152322" y="4214194"/>
            <a:ext cx="2136912" cy="178903"/>
          </a:xfrm>
        </p:spPr>
        <p:txBody>
          <a:bodyPr anchor="ct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341952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1818861" y="514969"/>
            <a:ext cx="6861276" cy="489191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527906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E3D8DB8B-95F8-DA41-ACEF-4882AB93184A}"/>
              </a:ext>
            </a:extLst>
          </p:cNvPr>
          <p:cNvSpPr>
            <a:spLocks noGrp="1"/>
          </p:cNvSpPr>
          <p:nvPr>
            <p:ph type="body" sz="quarter" idx="10" hasCustomPrompt="1"/>
          </p:nvPr>
        </p:nvSpPr>
        <p:spPr>
          <a:xfrm>
            <a:off x="1818861" y="514969"/>
            <a:ext cx="6861276" cy="489191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2030013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DDE5483A-A38C-7E40-BE74-749EB794BE1C}"/>
              </a:ext>
            </a:extLst>
          </p:cNvPr>
          <p:cNvSpPr>
            <a:spLocks noGrp="1"/>
          </p:cNvSpPr>
          <p:nvPr>
            <p:ph type="body" sz="quarter" idx="10" hasCustomPrompt="1"/>
          </p:nvPr>
        </p:nvSpPr>
        <p:spPr>
          <a:xfrm>
            <a:off x="1818861" y="514969"/>
            <a:ext cx="6861276" cy="489191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4" name="Title 1">
            <a:extLst>
              <a:ext uri="{FF2B5EF4-FFF2-40B4-BE49-F238E27FC236}">
                <a16:creationId xmlns:a16="http://schemas.microsoft.com/office/drawing/2014/main" id="{4A32AAA2-6A43-E84B-A86B-EEE5224EF456}"/>
              </a:ext>
            </a:extLst>
          </p:cNvPr>
          <p:cNvSpPr>
            <a:spLocks noGrp="1"/>
          </p:cNvSpPr>
          <p:nvPr>
            <p:ph type="title" hasCustomPrompt="1"/>
          </p:nvPr>
        </p:nvSpPr>
        <p:spPr>
          <a:xfrm>
            <a:off x="1739348" y="6013174"/>
            <a:ext cx="3359426" cy="477078"/>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12361867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468316" y="5288337"/>
            <a:ext cx="8217685" cy="1059647"/>
          </a:xfrm>
        </p:spPr>
        <p:txBody>
          <a:bodyPr>
            <a:normAutofit/>
          </a:bodyPr>
          <a:lstStyle>
            <a:lvl1pPr>
              <a:defRPr sz="1400" baseline="0"/>
            </a:lvl1pPr>
          </a:lstStyle>
          <a:p>
            <a:pPr lvl="0"/>
            <a:r>
              <a:rPr lang="en-US" dirty="0"/>
              <a:t>Add Verse Here</a:t>
            </a:r>
          </a:p>
        </p:txBody>
      </p:sp>
      <p:sp>
        <p:nvSpPr>
          <p:cNvPr id="4" name="Text Placeholder 6"/>
          <p:cNvSpPr>
            <a:spLocks noGrp="1"/>
          </p:cNvSpPr>
          <p:nvPr>
            <p:ph type="body" sz="quarter" idx="10" hasCustomPrompt="1"/>
          </p:nvPr>
        </p:nvSpPr>
        <p:spPr>
          <a:xfrm>
            <a:off x="468316" y="514971"/>
            <a:ext cx="8211023" cy="447626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1139145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8315" y="514971"/>
            <a:ext cx="8219433" cy="5833012"/>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1242289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95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514973"/>
            <a:ext cx="8211824" cy="405238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3544455" y="4584479"/>
            <a:ext cx="2089727" cy="345565"/>
          </a:xfrm>
        </p:spPr>
        <p:txBody>
          <a:bodyPr>
            <a:noAutofit/>
          </a:bodyPr>
          <a:lstStyle>
            <a:lvl1pPr>
              <a:defRPr sz="1400"/>
            </a:lvl1pPr>
          </a:lstStyle>
          <a:p>
            <a:pPr lvl="0"/>
            <a:r>
              <a:rPr lang="en-US" dirty="0"/>
              <a:t>Add Your Subtitle</a:t>
            </a:r>
          </a:p>
        </p:txBody>
      </p:sp>
    </p:spTree>
    <p:extLst>
      <p:ext uri="{BB962C8B-B14F-4D97-AF65-F5344CB8AC3E}">
        <p14:creationId xmlns:p14="http://schemas.microsoft.com/office/powerpoint/2010/main" val="32742415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3544455" y="4584479"/>
            <a:ext cx="2089727" cy="345565"/>
          </a:xfrm>
        </p:spPr>
        <p:txBody>
          <a:bodyPr>
            <a:noAutofit/>
          </a:bodyPr>
          <a:lstStyle>
            <a:lvl1pPr>
              <a:defRPr sz="1400"/>
            </a:lvl1pPr>
          </a:lstStyle>
          <a:p>
            <a:pPr lvl="0"/>
            <a:r>
              <a:rPr lang="en-US" dirty="0"/>
              <a:t>Add Your Subtitle</a:t>
            </a:r>
          </a:p>
        </p:txBody>
      </p:sp>
      <p:sp>
        <p:nvSpPr>
          <p:cNvPr id="7" name="Title 1"/>
          <p:cNvSpPr>
            <a:spLocks noGrp="1"/>
          </p:cNvSpPr>
          <p:nvPr>
            <p:ph type="title" hasCustomPrompt="1"/>
          </p:nvPr>
        </p:nvSpPr>
        <p:spPr>
          <a:xfrm>
            <a:off x="2089726" y="1612323"/>
            <a:ext cx="5114637" cy="2603555"/>
          </a:xfrm>
        </p:spPr>
        <p:txBody>
          <a:bodyPr/>
          <a:lstStyle/>
          <a:p>
            <a:r>
              <a:rPr lang="en-US" dirty="0"/>
              <a:t>Add Your Title</a:t>
            </a:r>
          </a:p>
        </p:txBody>
      </p:sp>
    </p:spTree>
    <p:extLst>
      <p:ext uri="{BB962C8B-B14F-4D97-AF65-F5344CB8AC3E}">
        <p14:creationId xmlns:p14="http://schemas.microsoft.com/office/powerpoint/2010/main" val="23873764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41911" y="1105804"/>
            <a:ext cx="8613741" cy="543686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0162831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41911" y="1105804"/>
            <a:ext cx="8613741" cy="543686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0493308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41911" y="1105804"/>
            <a:ext cx="8613741" cy="543686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3979482" y="182276"/>
            <a:ext cx="4425609" cy="568179"/>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5297714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24548366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2158109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514973"/>
            <a:ext cx="8211824" cy="405238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406909" y="4735727"/>
            <a:ext cx="3273228" cy="1381361"/>
          </a:xfrm>
        </p:spPr>
        <p:txBody>
          <a:bodyPr>
            <a:normAutofit/>
          </a:bodyPr>
          <a:lstStyle>
            <a:lvl1pPr>
              <a:defRPr sz="1200"/>
            </a:lvl1pPr>
          </a:lstStyle>
          <a:p>
            <a:r>
              <a:rPr lang="en-US" dirty="0"/>
              <a:t>Add Your Title</a:t>
            </a:r>
          </a:p>
        </p:txBody>
      </p:sp>
      <p:sp>
        <p:nvSpPr>
          <p:cNvPr id="4" name="Text Placeholder 6"/>
          <p:cNvSpPr>
            <a:spLocks noGrp="1"/>
          </p:cNvSpPr>
          <p:nvPr>
            <p:ph type="body" sz="quarter" idx="10" hasCustomPrompt="1"/>
          </p:nvPr>
        </p:nvSpPr>
        <p:spPr>
          <a:xfrm>
            <a:off x="468313" y="514973"/>
            <a:ext cx="8211824" cy="405238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468319" y="5288341"/>
            <a:ext cx="8217685" cy="1059647"/>
          </a:xfrm>
        </p:spPr>
        <p:txBody>
          <a:bodyPr>
            <a:normAutofit/>
          </a:bodyPr>
          <a:lstStyle>
            <a:lvl1pPr>
              <a:defRPr sz="1050" baseline="0"/>
            </a:lvl1pPr>
          </a:lstStyle>
          <a:p>
            <a:pPr lvl="0"/>
            <a:r>
              <a:rPr lang="en-US" dirty="0"/>
              <a:t>Add Verse Here</a:t>
            </a:r>
          </a:p>
        </p:txBody>
      </p:sp>
      <p:sp>
        <p:nvSpPr>
          <p:cNvPr id="4" name="Text Placeholder 6"/>
          <p:cNvSpPr>
            <a:spLocks noGrp="1"/>
          </p:cNvSpPr>
          <p:nvPr>
            <p:ph type="body" sz="quarter" idx="10" hasCustomPrompt="1"/>
          </p:nvPr>
        </p:nvSpPr>
        <p:spPr>
          <a:xfrm>
            <a:off x="468318" y="514971"/>
            <a:ext cx="8211023" cy="447626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8317" y="514971"/>
            <a:ext cx="8219433" cy="5833012"/>
          </a:xfrm>
        </p:spPr>
        <p:txBody>
          <a:bodyPr anchor="ctr"/>
          <a:lstStyle>
            <a:lvl1pPr marL="0" indent="0">
              <a:buFont typeface="Arial"/>
              <a:buNone/>
              <a:defRPr/>
            </a:lvl1pPr>
            <a:lvl2pPr marL="342892" indent="0">
              <a:buNone/>
              <a:defRPr/>
            </a:lvl2pPr>
            <a:lvl3pPr marL="685784" indent="0">
              <a:buFont typeface="Arial"/>
              <a:buNone/>
              <a:defRPr/>
            </a:lvl3pPr>
            <a:lvl4pPr marL="1028675" indent="0">
              <a:buFont typeface="Arial"/>
              <a:buNone/>
              <a:defRPr/>
            </a:lvl4pPr>
            <a:lvl5pPr marL="1371566" indent="0">
              <a:buFont typeface="Arial"/>
              <a:buNone/>
              <a:defRPr/>
            </a:lvl5pPr>
          </a:lstStyle>
          <a:p>
            <a:pPr lvl="0"/>
            <a:r>
              <a:rPr lang="en-US" dirty="0"/>
              <a:t>Add Your Text Here</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11/8/21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952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8.jpg"/><Relationship Id="rId4" Type="http://schemas.openxmlformats.org/officeDocument/2006/relationships/slideLayout" Target="../slideLayouts/slideLayout3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15.jpg"/><Relationship Id="rId4" Type="http://schemas.openxmlformats.org/officeDocument/2006/relationships/slideLayout" Target="../slideLayouts/slideLayout42.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784"/>
            <a:fld id="{6BFECD78-3C8E-49F2-8FAB-59489D168ABB}" type="datetimeFigureOut">
              <a:rPr lang="en-US" smtClean="0">
                <a:solidFill>
                  <a:prstClr val="white">
                    <a:tint val="75000"/>
                  </a:prstClr>
                </a:solidFill>
              </a:rPr>
              <a:pPr defTabSz="685784"/>
              <a:t>11/8/21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784"/>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784"/>
            <a:fld id="{0FB56013-B943-42BA-886F-6F9D4EB85E9D}" type="slidenum">
              <a:rPr lang="en-US" smtClean="0">
                <a:solidFill>
                  <a:prstClr val="white">
                    <a:tint val="75000"/>
                  </a:prstClr>
                </a:solidFill>
              </a:rPr>
              <a:pPr defTabSz="685784"/>
              <a:t>‹#›</a:t>
            </a:fld>
            <a:endParaRPr lang="en-US">
              <a:solidFill>
                <a:prstClr val="white">
                  <a:tint val="75000"/>
                </a:prstClr>
              </a:solidFill>
            </a:endParaRPr>
          </a:p>
        </p:txBody>
      </p:sp>
    </p:spTree>
    <p:extLst>
      <p:ext uri="{BB962C8B-B14F-4D97-AF65-F5344CB8AC3E}">
        <p14:creationId xmlns:p14="http://schemas.microsoft.com/office/powerpoint/2010/main" val="62233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685784" rtl="0" eaLnBrk="1" latinLnBrk="0" hangingPunct="1">
        <a:spcBef>
          <a:spcPct val="0"/>
        </a:spcBef>
        <a:buNone/>
        <a:defRPr sz="3300" kern="1200">
          <a:solidFill>
            <a:srgbClr val="F0F0F0"/>
          </a:solidFill>
          <a:latin typeface="+mj-lt"/>
          <a:ea typeface="+mj-ea"/>
          <a:cs typeface="Adelle-Regular"/>
        </a:defRPr>
      </a:lvl1pPr>
    </p:titleStyle>
    <p:bodyStyle>
      <a:lvl1pPr marL="0" indent="0" algn="ctr" defTabSz="685784" rtl="0" eaLnBrk="1" latinLnBrk="0" hangingPunct="1">
        <a:spcBef>
          <a:spcPct val="20000"/>
        </a:spcBef>
        <a:buFont typeface="Arial"/>
        <a:buNone/>
        <a:defRPr sz="2250" kern="1200">
          <a:solidFill>
            <a:srgbClr val="F0F0F0"/>
          </a:solidFill>
          <a:latin typeface="+mn-lt"/>
          <a:ea typeface="+mn-ea"/>
          <a:cs typeface="Apple Chancery"/>
        </a:defRPr>
      </a:lvl1pPr>
      <a:lvl2pPr marL="685784" indent="-342892" algn="ctr" defTabSz="685784" rtl="0" eaLnBrk="1" latinLnBrk="0" hangingPunct="1">
        <a:spcBef>
          <a:spcPct val="20000"/>
        </a:spcBef>
        <a:buFont typeface="Arial"/>
        <a:buChar char="•"/>
        <a:defRPr sz="2250" kern="1200">
          <a:solidFill>
            <a:srgbClr val="F0F0F0"/>
          </a:solidFill>
          <a:latin typeface="+mn-lt"/>
          <a:ea typeface="+mn-ea"/>
          <a:cs typeface="Apple Chancery"/>
        </a:defRPr>
      </a:lvl2pPr>
      <a:lvl3pPr marL="685784" indent="0" algn="ctr" defTabSz="685784" rtl="0" eaLnBrk="1" latinLnBrk="0" hangingPunct="1">
        <a:spcBef>
          <a:spcPct val="20000"/>
        </a:spcBef>
        <a:buFont typeface="Arial" pitchFamily="34" charset="0"/>
        <a:buNone/>
        <a:defRPr sz="2250" kern="1200">
          <a:solidFill>
            <a:srgbClr val="F0F0F0"/>
          </a:solidFill>
          <a:latin typeface="+mn-lt"/>
          <a:ea typeface="+mn-ea"/>
          <a:cs typeface="Apple Chancery"/>
        </a:defRPr>
      </a:lvl3pPr>
      <a:lvl4pPr marL="1028675" indent="0" algn="ctr" defTabSz="685784" rtl="0" eaLnBrk="1" latinLnBrk="0" hangingPunct="1">
        <a:spcBef>
          <a:spcPct val="20000"/>
        </a:spcBef>
        <a:buFont typeface="Arial" pitchFamily="34" charset="0"/>
        <a:buNone/>
        <a:defRPr sz="2250" kern="1200">
          <a:solidFill>
            <a:srgbClr val="F0F0F0"/>
          </a:solidFill>
          <a:latin typeface="+mn-lt"/>
          <a:ea typeface="+mn-ea"/>
          <a:cs typeface="Apple Chancery"/>
        </a:defRPr>
      </a:lvl4pPr>
      <a:lvl5pPr marL="1371566" indent="0" algn="ctr" defTabSz="685784" rtl="0" eaLnBrk="1" latinLnBrk="0" hangingPunct="1">
        <a:spcBef>
          <a:spcPct val="20000"/>
        </a:spcBef>
        <a:buFont typeface="Arial" pitchFamily="34" charset="0"/>
        <a:buNone/>
        <a:defRPr sz="2250" kern="1200">
          <a:solidFill>
            <a:srgbClr val="F0F0F0"/>
          </a:solidFill>
          <a:latin typeface="+mn-lt"/>
          <a:ea typeface="+mn-ea"/>
          <a:cs typeface="Apple Chancery"/>
        </a:defRPr>
      </a:lvl5pPr>
      <a:lvl6pPr marL="1885903"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11/8/21</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2423344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F3396-6A5E-1945-A61F-BB60CA5E6ADB}" type="datetimeFigureOut">
              <a:rPr lang="en-US" smtClean="0"/>
              <a:t>11/8/21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8FC02-EE10-0049-B5A6-1D07DCC6F9FE}" type="slidenum">
              <a:rPr lang="en-US" smtClean="0"/>
              <a:t>‹#›</a:t>
            </a:fld>
            <a:endParaRPr lang="en-US"/>
          </a:p>
        </p:txBody>
      </p:sp>
    </p:spTree>
    <p:extLst>
      <p:ext uri="{BB962C8B-B14F-4D97-AF65-F5344CB8AC3E}">
        <p14:creationId xmlns:p14="http://schemas.microsoft.com/office/powerpoint/2010/main" val="17836285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11/8/21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76770639"/>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txStyles>
    <p:titleStyle>
      <a:lvl1pPr algn="ctr" defTabSz="914400" rtl="0" eaLnBrk="1" latinLnBrk="0" hangingPunct="1">
        <a:spcBef>
          <a:spcPct val="0"/>
        </a:spcBef>
        <a:buNone/>
        <a:defRPr sz="4400" kern="1200">
          <a:solidFill>
            <a:srgbClr val="FFFFFF"/>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FFFFFF"/>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FFFFFF"/>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FFFFFF"/>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FFFFFF"/>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FFFFFF"/>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11/8/21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4246895173"/>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930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Ephesians 1:15 -19</a:t>
            </a:r>
          </a:p>
        </p:txBody>
      </p:sp>
      <p:sp>
        <p:nvSpPr>
          <p:cNvPr id="3" name="TextBox 2"/>
          <p:cNvSpPr txBox="1"/>
          <p:nvPr/>
        </p:nvSpPr>
        <p:spPr>
          <a:xfrm>
            <a:off x="142180" y="2188815"/>
            <a:ext cx="8867775" cy="4401205"/>
          </a:xfrm>
          <a:prstGeom prst="rect">
            <a:avLst/>
          </a:prstGeom>
          <a:noFill/>
        </p:spPr>
        <p:txBody>
          <a:bodyPr wrap="square" rtlCol="0">
            <a:spAutoFit/>
          </a:bodyPr>
          <a:lstStyle/>
          <a:p>
            <a:r>
              <a:rPr lang="en-US" sz="2800" i="1" dirty="0"/>
              <a:t>15 Therefore I also, after I heard of your </a:t>
            </a:r>
            <a:r>
              <a:rPr lang="en-US" sz="2800" b="1" i="1" dirty="0"/>
              <a:t>faith</a:t>
            </a:r>
            <a:r>
              <a:rPr lang="en-US" sz="2800" i="1" dirty="0"/>
              <a:t> in the Lord Jesus and your love for all the saints, 16 do not cease to give thanks for you, making mention of you in my prayers:  17 that the God of our Lord Jesus Christ, the Father of glory, may give to you the spirit of wisdom and revelation in the knowledge of Him, 18 the eyes of your understanding being enlightened; that you may know what is the hope of His calling, what are the riches of the glory of His inheritance in the saints, 19 and what is the exceeding greatness of His power toward us who believe, according to the working of His mighty power…</a:t>
            </a:r>
          </a:p>
        </p:txBody>
      </p:sp>
    </p:spTree>
    <p:extLst>
      <p:ext uri="{BB962C8B-B14F-4D97-AF65-F5344CB8AC3E}">
        <p14:creationId xmlns:p14="http://schemas.microsoft.com/office/powerpoint/2010/main" val="112959956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Ephesians 3:14-19</a:t>
            </a:r>
          </a:p>
        </p:txBody>
      </p:sp>
      <p:sp>
        <p:nvSpPr>
          <p:cNvPr id="3" name="TextBox 2"/>
          <p:cNvSpPr txBox="1"/>
          <p:nvPr/>
        </p:nvSpPr>
        <p:spPr>
          <a:xfrm>
            <a:off x="266006" y="2134574"/>
            <a:ext cx="8620124" cy="4401205"/>
          </a:xfrm>
          <a:prstGeom prst="rect">
            <a:avLst/>
          </a:prstGeom>
          <a:noFill/>
        </p:spPr>
        <p:txBody>
          <a:bodyPr wrap="square" rtlCol="0">
            <a:spAutoFit/>
          </a:bodyPr>
          <a:lstStyle/>
          <a:p>
            <a:r>
              <a:rPr lang="en-US" sz="2800" i="1" dirty="0"/>
              <a:t>14 For this reason I bow my knees to the Father of our Lord Jesus Christ, 15 from whom the whole family in heaven and earth is named, 16 that He would grant you, according to the riches of His glory, to be strengthened with might through His Spirit in the inner man, 17 that Christ may dwell in your hearts through </a:t>
            </a:r>
            <a:r>
              <a:rPr lang="en-US" sz="2800" b="1" i="1" dirty="0"/>
              <a:t>faith; </a:t>
            </a:r>
            <a:r>
              <a:rPr lang="en-US" sz="2800" i="1" dirty="0"/>
              <a:t>that you, being rooted and grounded in love, 18 may be able to comprehend with all the saints what is the width and length and depth and height— 19 to know the love of Christ which passes knowledge; that you may be filled with all the fullness of God. </a:t>
            </a:r>
            <a:endParaRPr lang="en-US" i="1" dirty="0"/>
          </a:p>
        </p:txBody>
      </p:sp>
    </p:spTree>
    <p:extLst>
      <p:ext uri="{BB962C8B-B14F-4D97-AF65-F5344CB8AC3E}">
        <p14:creationId xmlns:p14="http://schemas.microsoft.com/office/powerpoint/2010/main" val="178913584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5353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574628"/>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CEAD59B-8799-A448-B28F-4288A60A1522}"/>
              </a:ext>
            </a:extLst>
          </p:cNvPr>
          <p:cNvSpPr>
            <a:spLocks noGrp="1"/>
          </p:cNvSpPr>
          <p:nvPr>
            <p:ph type="body" sz="quarter" idx="10"/>
          </p:nvPr>
        </p:nvSpPr>
        <p:spPr>
          <a:xfrm>
            <a:off x="1567543" y="195943"/>
            <a:ext cx="7112594" cy="5210944"/>
          </a:xfrm>
        </p:spPr>
        <p:txBody>
          <a:bodyPr>
            <a:normAutofit/>
          </a:bodyPr>
          <a:lstStyle/>
          <a:p>
            <a:r>
              <a:rPr lang="en-US" sz="4400" b="1" i="1" dirty="0">
                <a:solidFill>
                  <a:srgbClr val="3B3A3E"/>
                </a:solidFill>
              </a:rPr>
              <a:t>But without faith it is impossible to please Him, for he who comes to God must believe that He is, and that He is a rewarder of those who diligently seek Him.</a:t>
            </a:r>
          </a:p>
        </p:txBody>
      </p:sp>
      <p:sp>
        <p:nvSpPr>
          <p:cNvPr id="4" name="Title 3">
            <a:extLst>
              <a:ext uri="{FF2B5EF4-FFF2-40B4-BE49-F238E27FC236}">
                <a16:creationId xmlns:a16="http://schemas.microsoft.com/office/drawing/2014/main" id="{0CFBFEF3-1E4B-454A-9E2B-EF3D7FC8E563}"/>
              </a:ext>
            </a:extLst>
          </p:cNvPr>
          <p:cNvSpPr>
            <a:spLocks noGrp="1"/>
          </p:cNvSpPr>
          <p:nvPr>
            <p:ph type="title"/>
          </p:nvPr>
        </p:nvSpPr>
        <p:spPr/>
        <p:txBody>
          <a:bodyPr>
            <a:noAutofit/>
          </a:bodyPr>
          <a:lstStyle/>
          <a:p>
            <a:r>
              <a:rPr lang="en-US" sz="3600" b="1" dirty="0"/>
              <a:t>Hebrews 11:6</a:t>
            </a:r>
          </a:p>
        </p:txBody>
      </p:sp>
    </p:spTree>
    <p:extLst>
      <p:ext uri="{BB962C8B-B14F-4D97-AF65-F5344CB8AC3E}">
        <p14:creationId xmlns:p14="http://schemas.microsoft.com/office/powerpoint/2010/main" val="38748051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01522" y="1612323"/>
            <a:ext cx="7328078" cy="2603555"/>
          </a:xfrm>
        </p:spPr>
        <p:txBody>
          <a:bodyPr>
            <a:normAutofit fontScale="90000"/>
          </a:bodyPr>
          <a:lstStyle/>
          <a:p>
            <a:r>
              <a:rPr lang="en-US" sz="6000" b="1" dirty="0"/>
              <a:t> Objective Faith</a:t>
            </a:r>
            <a:br>
              <a:rPr lang="en-US" sz="6000" b="1" dirty="0"/>
            </a:br>
            <a:br>
              <a:rPr lang="en-US" sz="6000" b="1" dirty="0"/>
            </a:br>
            <a:r>
              <a:rPr lang="en-US" sz="6000" b="1" dirty="0"/>
              <a:t> Subjective Faith</a:t>
            </a:r>
            <a:br>
              <a:rPr lang="en-US" sz="6000" b="1" dirty="0"/>
            </a:br>
            <a:r>
              <a:rPr lang="en-US" sz="6000" b="1" dirty="0"/>
              <a:t> </a:t>
            </a:r>
          </a:p>
        </p:txBody>
      </p:sp>
    </p:spTree>
    <p:extLst>
      <p:ext uri="{BB962C8B-B14F-4D97-AF65-F5344CB8AC3E}">
        <p14:creationId xmlns:p14="http://schemas.microsoft.com/office/powerpoint/2010/main" val="215900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2 Peter 1:12-15</a:t>
            </a:r>
            <a:endParaRPr lang="en-US" sz="3000" b="1" dirty="0"/>
          </a:p>
        </p:txBody>
      </p:sp>
      <p:sp>
        <p:nvSpPr>
          <p:cNvPr id="3" name="TextBox 2"/>
          <p:cNvSpPr txBox="1"/>
          <p:nvPr/>
        </p:nvSpPr>
        <p:spPr>
          <a:xfrm>
            <a:off x="431921" y="2376682"/>
            <a:ext cx="8272212" cy="4524315"/>
          </a:xfrm>
          <a:prstGeom prst="rect">
            <a:avLst/>
          </a:prstGeom>
          <a:noFill/>
        </p:spPr>
        <p:txBody>
          <a:bodyPr wrap="square" rtlCol="0">
            <a:spAutoFit/>
          </a:bodyPr>
          <a:lstStyle/>
          <a:p>
            <a:r>
              <a:rPr lang="en-US" sz="3200" i="1" dirty="0"/>
              <a:t>12 For this reason I will not be negligent to remind you always of these things, though you know and are established in the present truth. 13 Yes, I think it is right, as long as I am in this tent, to stir you up by reminding you, 14 knowing that shortly I must put off my tent, just as our Lord Jesus Christ showed me. 15 Moreover I will be careful to ensure that you always have a reminder of these things after my decease.</a:t>
            </a:r>
          </a:p>
        </p:txBody>
      </p:sp>
    </p:spTree>
    <p:extLst>
      <p:ext uri="{BB962C8B-B14F-4D97-AF65-F5344CB8AC3E}">
        <p14:creationId xmlns:p14="http://schemas.microsoft.com/office/powerpoint/2010/main" val="1314815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93759"/>
            <a:ext cx="6710499" cy="6494085"/>
          </a:xfrm>
          <a:prstGeom prst="rect">
            <a:avLst/>
          </a:prstGeom>
          <a:noFill/>
        </p:spPr>
        <p:txBody>
          <a:bodyPr wrap="square" rtlCol="0">
            <a:spAutoFit/>
          </a:bodyPr>
          <a:lstStyle/>
          <a:p>
            <a:r>
              <a:rPr lang="en-US" sz="3200" i="1" dirty="0"/>
              <a:t>In this hour of all-but-universal darkness one cheering gleam appears:  within the fold of conservative Christianity there are to be found increasing numbers of persons whose religious lives are marked by a growing hunger after God Himself.  They are eager for spiritual realities and will not be put off with words, nor will they be content with correct “interpretations” of truth.  They are </a:t>
            </a:r>
            <a:r>
              <a:rPr lang="en-US" sz="3200" i="1" dirty="0" err="1"/>
              <a:t>athrist</a:t>
            </a:r>
            <a:r>
              <a:rPr lang="en-US" sz="3200" i="1" dirty="0"/>
              <a:t> for God, and they will not be satisfied till they have drunk deep at the Fountain of Living Water. </a:t>
            </a:r>
          </a:p>
          <a:p>
            <a:r>
              <a:rPr lang="en-US" sz="3200" i="1" dirty="0"/>
              <a:t> </a:t>
            </a:r>
          </a:p>
        </p:txBody>
      </p:sp>
      <p:pic>
        <p:nvPicPr>
          <p:cNvPr id="6" name="Picture 5"/>
          <p:cNvPicPr>
            <a:picLocks noChangeAspect="1"/>
          </p:cNvPicPr>
          <p:nvPr/>
        </p:nvPicPr>
        <p:blipFill>
          <a:blip r:embed="rId2"/>
          <a:stretch>
            <a:fillRect/>
          </a:stretch>
        </p:blipFill>
        <p:spPr>
          <a:xfrm>
            <a:off x="6687514" y="2152651"/>
            <a:ext cx="2151686" cy="3009899"/>
          </a:xfrm>
          <a:prstGeom prst="rect">
            <a:avLst/>
          </a:prstGeom>
        </p:spPr>
      </p:pic>
    </p:spTree>
    <p:extLst>
      <p:ext uri="{BB962C8B-B14F-4D97-AF65-F5344CB8AC3E}">
        <p14:creationId xmlns:p14="http://schemas.microsoft.com/office/powerpoint/2010/main" val="18121394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077" y="505779"/>
            <a:ext cx="6747237" cy="6678751"/>
          </a:xfrm>
          <a:prstGeom prst="rect">
            <a:avLst/>
          </a:prstGeom>
          <a:noFill/>
        </p:spPr>
        <p:txBody>
          <a:bodyPr wrap="square" rtlCol="0">
            <a:spAutoFit/>
          </a:bodyPr>
          <a:lstStyle/>
          <a:p>
            <a:r>
              <a:rPr lang="en-US" dirty="0"/>
              <a:t> </a:t>
            </a:r>
          </a:p>
          <a:p>
            <a:r>
              <a:rPr lang="en-US" sz="3400" i="1" dirty="0"/>
              <a:t>This is the only real harbinger of revival which I have been able to detect anywhere on the religious horizon.  It may be the cloud size of a man’s hand for which a few saints here and there have been looking.  It can result in a resurrection of life for many souls and a recapture of that radiant wonder which should accompany faith in Christ, that wonder which has all but fled the church in our day.</a:t>
            </a:r>
          </a:p>
          <a:p>
            <a:endParaRPr lang="en-US" dirty="0"/>
          </a:p>
          <a:p>
            <a:endParaRPr lang="en-US" dirty="0"/>
          </a:p>
        </p:txBody>
      </p:sp>
      <p:pic>
        <p:nvPicPr>
          <p:cNvPr id="6" name="Picture 5"/>
          <p:cNvPicPr>
            <a:picLocks noChangeAspect="1"/>
          </p:cNvPicPr>
          <p:nvPr/>
        </p:nvPicPr>
        <p:blipFill>
          <a:blip r:embed="rId2"/>
          <a:stretch>
            <a:fillRect/>
          </a:stretch>
        </p:blipFill>
        <p:spPr>
          <a:xfrm>
            <a:off x="6706565" y="2181225"/>
            <a:ext cx="2123110" cy="2989307"/>
          </a:xfrm>
          <a:prstGeom prst="rect">
            <a:avLst/>
          </a:prstGeom>
        </p:spPr>
      </p:pic>
    </p:spTree>
    <p:extLst>
      <p:ext uri="{BB962C8B-B14F-4D97-AF65-F5344CB8AC3E}">
        <p14:creationId xmlns:p14="http://schemas.microsoft.com/office/powerpoint/2010/main" val="14306097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388" y="1308127"/>
            <a:ext cx="8138159" cy="4154984"/>
          </a:xfrm>
          <a:prstGeom prst="rect">
            <a:avLst/>
          </a:prstGeom>
          <a:noFill/>
        </p:spPr>
        <p:txBody>
          <a:bodyPr wrap="square" rtlCol="0">
            <a:spAutoFit/>
          </a:bodyPr>
          <a:lstStyle/>
          <a:p>
            <a:pPr algn="ctr"/>
            <a:r>
              <a:rPr lang="en-US" sz="8800" dirty="0"/>
              <a:t>ASPIRING TO ANOTHER LEVEL OF FAITH</a:t>
            </a:r>
            <a:endParaRPr lang="en-US" sz="6000" i="1" dirty="0"/>
          </a:p>
        </p:txBody>
      </p:sp>
    </p:spTree>
    <p:extLst>
      <p:ext uri="{BB962C8B-B14F-4D97-AF65-F5344CB8AC3E}">
        <p14:creationId xmlns:p14="http://schemas.microsoft.com/office/powerpoint/2010/main" val="1631734732"/>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Proverbs 2:1-5</a:t>
            </a:r>
          </a:p>
        </p:txBody>
      </p:sp>
      <p:sp>
        <p:nvSpPr>
          <p:cNvPr id="3" name="TextBox 2"/>
          <p:cNvSpPr txBox="1"/>
          <p:nvPr/>
        </p:nvSpPr>
        <p:spPr>
          <a:xfrm>
            <a:off x="238125" y="2246811"/>
            <a:ext cx="8736057" cy="4278094"/>
          </a:xfrm>
          <a:prstGeom prst="rect">
            <a:avLst/>
          </a:prstGeom>
          <a:noFill/>
        </p:spPr>
        <p:txBody>
          <a:bodyPr wrap="square" rtlCol="0">
            <a:spAutoFit/>
          </a:bodyPr>
          <a:lstStyle/>
          <a:p>
            <a:r>
              <a:rPr lang="en-US" sz="3400" i="1" dirty="0"/>
              <a:t>1 My son, if you receive my words, and treasure my commands within you, 2 So that you incline your ear to wisdom, and apply your heart to understanding; 3 Yes, if you cry out for discernment,  and lift up your voice for understanding,4 If you seek her as silver,  and search for her as for hidden treasures; 5 Then you will understand the fear of the Lord, and find the knowledge of God.</a:t>
            </a:r>
          </a:p>
        </p:txBody>
      </p:sp>
    </p:spTree>
    <p:extLst>
      <p:ext uri="{BB962C8B-B14F-4D97-AF65-F5344CB8AC3E}">
        <p14:creationId xmlns:p14="http://schemas.microsoft.com/office/powerpoint/2010/main" val="6672172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Dividend</Template>
  <TotalTime>2258</TotalTime>
  <Words>674</Words>
  <Application>Microsoft Macintosh PowerPoint</Application>
  <PresentationFormat>On-screen Show (4:3)</PresentationFormat>
  <Paragraphs>16</Paragraphs>
  <Slides>12</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12</vt:i4>
      </vt:variant>
    </vt:vector>
  </HeadingPairs>
  <TitlesOfParts>
    <vt:vector size="25" baseType="lpstr">
      <vt:lpstr>Adelle-Regular</vt:lpstr>
      <vt:lpstr>Apple Chancery</vt:lpstr>
      <vt:lpstr>Arial</vt:lpstr>
      <vt:lpstr>Calibri</vt:lpstr>
      <vt:lpstr>Calibri Light</vt:lpstr>
      <vt:lpstr>Gill Sans MT</vt:lpstr>
      <vt:lpstr>Trebuchet MS</vt:lpstr>
      <vt:lpstr>Wingdings 2</vt:lpstr>
      <vt:lpstr>Default</vt:lpstr>
      <vt:lpstr>Dividend</vt:lpstr>
      <vt:lpstr>Office Theme</vt:lpstr>
      <vt:lpstr>3_Default</vt:lpstr>
      <vt:lpstr>1_Default</vt:lpstr>
      <vt:lpstr>PowerPoint Presentation</vt:lpstr>
      <vt:lpstr>PowerPoint Presentation</vt:lpstr>
      <vt:lpstr>Hebrews 11:6</vt:lpstr>
      <vt:lpstr> Objective Faith   Subjective Faith  </vt:lpstr>
      <vt:lpstr>2 Peter 1:12-15</vt:lpstr>
      <vt:lpstr>PowerPoint Presentation</vt:lpstr>
      <vt:lpstr>PowerPoint Presentation</vt:lpstr>
      <vt:lpstr>PowerPoint Presentation</vt:lpstr>
      <vt:lpstr>Proverbs 2:1-5</vt:lpstr>
      <vt:lpstr>Ephesians 1:15 -19</vt:lpstr>
      <vt:lpstr>Ephesians 3:14-19</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Pursuit of God</dc:title>
  <dc:creator>kenny moorer</dc:creator>
  <cp:lastModifiedBy>Kenny Moorer</cp:lastModifiedBy>
  <cp:revision>31</cp:revision>
  <dcterms:created xsi:type="dcterms:W3CDTF">2018-09-05T15:04:32Z</dcterms:created>
  <dcterms:modified xsi:type="dcterms:W3CDTF">2021-11-08T19:02:33Z</dcterms:modified>
</cp:coreProperties>
</file>