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716B3-9AAD-AA43-9A53-99A3C1E43304}" type="datetimeFigureOut">
              <a:rPr lang="en-US" smtClean="0"/>
              <a:t>3/17/24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B9F4-A9E6-A441-B2DA-77E549022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9F4-A9E6-A441-B2DA-77E549022B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9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473B-75B4-F243-AFF3-C93CD10D38A6}" type="datetimeFigureOut">
              <a:rPr lang="en-US" smtClean="0"/>
              <a:t>3/17/24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F501-6DB7-2B4F-AAA4-C3106DC5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Taking the Promised 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of Joshua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6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A Great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Replaces Moses</a:t>
            </a:r>
          </a:p>
          <a:p>
            <a:r>
              <a:rPr lang="en-US" dirty="0" smtClean="0"/>
              <a:t>He will lead a military campaign to take the cities of Canaan.</a:t>
            </a:r>
          </a:p>
          <a:p>
            <a:r>
              <a:rPr lang="en-US" dirty="0" smtClean="0"/>
              <a:t>Joshua would lead the people, the people will follow, but the victory  will be God’s gift</a:t>
            </a:r>
          </a:p>
          <a:p>
            <a:r>
              <a:rPr lang="en-US" dirty="0" smtClean="0"/>
              <a:t>“I have given you Jericho”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1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Tremendous Defeat of Jericho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sent them to the toughest test first.</a:t>
            </a:r>
          </a:p>
          <a:p>
            <a:r>
              <a:rPr lang="en-US" dirty="0" smtClean="0"/>
              <a:t>Jericho a mighty fortressed and walled city</a:t>
            </a:r>
          </a:p>
          <a:p>
            <a:r>
              <a:rPr lang="en-US" dirty="0" smtClean="0"/>
              <a:t>God gave them a plan for victory and instructions after the victory</a:t>
            </a:r>
          </a:p>
          <a:p>
            <a:r>
              <a:rPr lang="en-US" dirty="0" smtClean="0"/>
              <a:t>Joshua 6:1-5;  Joshua 6:18-20</a:t>
            </a:r>
          </a:p>
          <a:p>
            <a:r>
              <a:rPr lang="en-US" sz="4400" dirty="0" smtClean="0"/>
              <a:t>Mighty Jericho fell!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057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Tremendous Defeat at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military event will take place at a little defenseless city called AI. (Josh. 7)</a:t>
            </a:r>
          </a:p>
          <a:p>
            <a:r>
              <a:rPr lang="en-US" dirty="0" smtClean="0"/>
              <a:t>It won’t even require the participation of all the army. (Josh. 7:2-3)</a:t>
            </a:r>
          </a:p>
          <a:p>
            <a:r>
              <a:rPr lang="en-US" dirty="0" smtClean="0"/>
              <a:t>A stunning defeat of the Israelite army. (v4-5)</a:t>
            </a:r>
          </a:p>
          <a:p>
            <a:r>
              <a:rPr lang="en-US" dirty="0" smtClean="0"/>
              <a:t>Why? (Josh. 2:10-12)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056"/>
          </a:xfrm>
        </p:spPr>
        <p:txBody>
          <a:bodyPr/>
          <a:lstStyle/>
          <a:p>
            <a:r>
              <a:rPr lang="en-US" dirty="0" smtClean="0"/>
              <a:t>The Sin of </a:t>
            </a:r>
            <a:r>
              <a:rPr lang="en-US" dirty="0" err="1" smtClean="0"/>
              <a:t>Achan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694"/>
            <a:ext cx="8229600" cy="4886469"/>
          </a:xfrm>
        </p:spPr>
        <p:txBody>
          <a:bodyPr/>
          <a:lstStyle/>
          <a:p>
            <a:r>
              <a:rPr lang="en-US" dirty="0" smtClean="0"/>
              <a:t>Joshua confronts </a:t>
            </a:r>
            <a:r>
              <a:rPr lang="en-US" dirty="0" err="1" smtClean="0"/>
              <a:t>Achan</a:t>
            </a:r>
            <a:endParaRPr lang="en-US" dirty="0" smtClean="0"/>
          </a:p>
          <a:p>
            <a:r>
              <a:rPr lang="en-US" dirty="0" err="1" smtClean="0"/>
              <a:t>Achan</a:t>
            </a:r>
            <a:r>
              <a:rPr lang="en-US" dirty="0" smtClean="0"/>
              <a:t>, confesses, “Indeed I have sinned against the Lord God of Israel…” (v19-20)</a:t>
            </a:r>
          </a:p>
          <a:p>
            <a:r>
              <a:rPr lang="en-US" dirty="0" err="1" smtClean="0"/>
              <a:t>Achan</a:t>
            </a:r>
            <a:r>
              <a:rPr lang="en-US" dirty="0" smtClean="0"/>
              <a:t> explains how it happened…</a:t>
            </a:r>
          </a:p>
          <a:p>
            <a:pPr lvl="1"/>
            <a:r>
              <a:rPr lang="en-US" dirty="0" smtClean="0"/>
              <a:t>He made no excuses, he was honest and  clear about the matter</a:t>
            </a:r>
          </a:p>
          <a:p>
            <a:pPr lvl="1"/>
            <a:r>
              <a:rPr lang="en-US" dirty="0" smtClean="0"/>
              <a:t>“I saw it, I coveted them and I took them” (v20-21)</a:t>
            </a:r>
          </a:p>
          <a:p>
            <a:r>
              <a:rPr lang="en-US" dirty="0" smtClean="0"/>
              <a:t>The Consequences was great – (Josh. 7:22-25)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8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sin requires a reckoning with God</a:t>
            </a:r>
          </a:p>
          <a:p>
            <a:pPr lvl="1"/>
            <a:r>
              <a:rPr lang="en-US" dirty="0" smtClean="0"/>
              <a:t>Our conscious (Ps 51)</a:t>
            </a:r>
          </a:p>
          <a:p>
            <a:pPr lvl="1"/>
            <a:r>
              <a:rPr lang="en-US" dirty="0" smtClean="0"/>
              <a:t>Our Friends (2 Sam. 12:7)</a:t>
            </a:r>
          </a:p>
          <a:p>
            <a:pPr lvl="1"/>
            <a:r>
              <a:rPr lang="en-US" dirty="0" smtClean="0"/>
              <a:t>Our God (Acts 17:31; Rom. 14:12; 2 Cor. 5:10)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3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 hinders the blessings of God</a:t>
            </a:r>
          </a:p>
          <a:p>
            <a:pPr lvl="1"/>
            <a:r>
              <a:rPr lang="en-US" dirty="0" smtClean="0"/>
              <a:t>Isaiah 59:1-3</a:t>
            </a:r>
          </a:p>
          <a:p>
            <a:r>
              <a:rPr lang="en-US" dirty="0" smtClean="0"/>
              <a:t>Removing the sin restores those blessings</a:t>
            </a:r>
          </a:p>
          <a:p>
            <a:pPr lvl="1"/>
            <a:r>
              <a:rPr lang="en-US" dirty="0" err="1" smtClean="0"/>
              <a:t>Achan’s</a:t>
            </a:r>
            <a:r>
              <a:rPr lang="en-US" dirty="0" smtClean="0"/>
              <a:t> sin was identified, confronted and removed</a:t>
            </a:r>
          </a:p>
          <a:p>
            <a:pPr lvl="1"/>
            <a:r>
              <a:rPr lang="en-US" dirty="0" smtClean="0"/>
              <a:t>Result in Joshua 8 </a:t>
            </a:r>
          </a:p>
          <a:p>
            <a:pPr lvl="2"/>
            <a:r>
              <a:rPr lang="en-US" dirty="0" smtClean="0"/>
              <a:t>An attempt to retake the city with a different strategy</a:t>
            </a:r>
          </a:p>
          <a:p>
            <a:pPr lvl="2"/>
            <a:r>
              <a:rPr lang="en-US" dirty="0" smtClean="0"/>
              <a:t>Lay an ambush and entrapment for Ai</a:t>
            </a:r>
          </a:p>
          <a:p>
            <a:pPr lvl="2"/>
            <a:r>
              <a:rPr lang="en-US" dirty="0" smtClean="0"/>
              <a:t>Ai is defeated because God’s grace and blessings have been restored.</a:t>
            </a:r>
          </a:p>
        </p:txBody>
      </p:sp>
    </p:spTree>
    <p:extLst>
      <p:ext uri="{BB962C8B-B14F-4D97-AF65-F5344CB8AC3E}">
        <p14:creationId xmlns:p14="http://schemas.microsoft.com/office/powerpoint/2010/main" val="358917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</TotalTime>
  <Words>359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Taking the Promised Land</vt:lpstr>
      <vt:lpstr>Replacing A Great Leader</vt:lpstr>
      <vt:lpstr>The Tremendous Defeat of Jericho</vt:lpstr>
      <vt:lpstr>The Tremendous Defeat at AI</vt:lpstr>
      <vt:lpstr>The Sin of Achan</vt:lpstr>
      <vt:lpstr>Lessons Learned</vt:lpstr>
      <vt:lpstr>Lessons Learned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Promised Land</dc:title>
  <dc:creator>Kimberly Harbin</dc:creator>
  <cp:lastModifiedBy>Kimberly Harbin</cp:lastModifiedBy>
  <cp:revision>3</cp:revision>
  <dcterms:created xsi:type="dcterms:W3CDTF">2024-03-17T13:08:00Z</dcterms:created>
  <dcterms:modified xsi:type="dcterms:W3CDTF">2024-03-17T13:38:25Z</dcterms:modified>
</cp:coreProperties>
</file>