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BEF7FA-7E1D-BA4A-9BCB-08735A1EE18C}" v="344" dt="2023-07-16T00:06:58.4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6"/>
  </p:normalViewPr>
  <p:slideViewPr>
    <p:cSldViewPr snapToGrid="0">
      <p:cViewPr varScale="1">
        <p:scale>
          <a:sx n="90" d="100"/>
          <a:sy n="90" d="100"/>
        </p:scale>
        <p:origin x="23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 Walker" userId="ccf2d631213d48ae" providerId="LiveId" clId="{B8BEF7FA-7E1D-BA4A-9BCB-08735A1EE18C}"/>
    <pc:docChg chg="undo custSel addSld modSld">
      <pc:chgData name="Ben Walker" userId="ccf2d631213d48ae" providerId="LiveId" clId="{B8BEF7FA-7E1D-BA4A-9BCB-08735A1EE18C}" dt="2023-07-16T00:07:12.095" v="467" actId="1076"/>
      <pc:docMkLst>
        <pc:docMk/>
      </pc:docMkLst>
      <pc:sldChg chg="modSp mod">
        <pc:chgData name="Ben Walker" userId="ccf2d631213d48ae" providerId="LiveId" clId="{B8BEF7FA-7E1D-BA4A-9BCB-08735A1EE18C}" dt="2023-07-15T23:54:36.220" v="29" actId="1076"/>
        <pc:sldMkLst>
          <pc:docMk/>
          <pc:sldMk cId="3855473002" sldId="258"/>
        </pc:sldMkLst>
        <pc:spChg chg="mod">
          <ac:chgData name="Ben Walker" userId="ccf2d631213d48ae" providerId="LiveId" clId="{B8BEF7FA-7E1D-BA4A-9BCB-08735A1EE18C}" dt="2023-07-15T23:54:36.220" v="29" actId="1076"/>
          <ac:spMkLst>
            <pc:docMk/>
            <pc:sldMk cId="3855473002" sldId="258"/>
            <ac:spMk id="2" creationId="{CBBF0A4D-C277-33FA-1F68-3DC708D41CFB}"/>
          </ac:spMkLst>
        </pc:spChg>
        <pc:spChg chg="mod">
          <ac:chgData name="Ben Walker" userId="ccf2d631213d48ae" providerId="LiveId" clId="{B8BEF7FA-7E1D-BA4A-9BCB-08735A1EE18C}" dt="2023-07-15T23:54:28.381" v="28" actId="14100"/>
          <ac:spMkLst>
            <pc:docMk/>
            <pc:sldMk cId="3855473002" sldId="258"/>
            <ac:spMk id="3" creationId="{B5A1CE9B-1DB9-BF81-4518-7450C31357C1}"/>
          </ac:spMkLst>
        </pc:spChg>
      </pc:sldChg>
      <pc:sldChg chg="addSp modSp add mod modAnim">
        <pc:chgData name="Ben Walker" userId="ccf2d631213d48ae" providerId="LiveId" clId="{B8BEF7FA-7E1D-BA4A-9BCB-08735A1EE18C}" dt="2023-07-15T23:57:01.496" v="128"/>
        <pc:sldMkLst>
          <pc:docMk/>
          <pc:sldMk cId="2402762874" sldId="259"/>
        </pc:sldMkLst>
        <pc:spChg chg="mod">
          <ac:chgData name="Ben Walker" userId="ccf2d631213d48ae" providerId="LiveId" clId="{B8BEF7FA-7E1D-BA4A-9BCB-08735A1EE18C}" dt="2023-07-15T23:55:07.027" v="34"/>
          <ac:spMkLst>
            <pc:docMk/>
            <pc:sldMk cId="2402762874" sldId="259"/>
            <ac:spMk id="2" creationId="{CBBF0A4D-C277-33FA-1F68-3DC708D41CFB}"/>
          </ac:spMkLst>
        </pc:spChg>
        <pc:spChg chg="mod">
          <ac:chgData name="Ben Walker" userId="ccf2d631213d48ae" providerId="LiveId" clId="{B8BEF7FA-7E1D-BA4A-9BCB-08735A1EE18C}" dt="2023-07-15T23:55:01.667" v="30" actId="14100"/>
          <ac:spMkLst>
            <pc:docMk/>
            <pc:sldMk cId="2402762874" sldId="259"/>
            <ac:spMk id="3" creationId="{B5A1CE9B-1DB9-BF81-4518-7450C31357C1}"/>
          </ac:spMkLst>
        </pc:spChg>
        <pc:spChg chg="add mod">
          <ac:chgData name="Ben Walker" userId="ccf2d631213d48ae" providerId="LiveId" clId="{B8BEF7FA-7E1D-BA4A-9BCB-08735A1EE18C}" dt="2023-07-15T23:56:50.240" v="127" actId="20577"/>
          <ac:spMkLst>
            <pc:docMk/>
            <pc:sldMk cId="2402762874" sldId="259"/>
            <ac:spMk id="4" creationId="{ABD7E083-5861-2EBC-93D9-168AE6921A59}"/>
          </ac:spMkLst>
        </pc:spChg>
      </pc:sldChg>
      <pc:sldChg chg="delSp modSp add mod delAnim modAnim">
        <pc:chgData name="Ben Walker" userId="ccf2d631213d48ae" providerId="LiveId" clId="{B8BEF7FA-7E1D-BA4A-9BCB-08735A1EE18C}" dt="2023-07-16T00:06:06.911" v="422" actId="1076"/>
        <pc:sldMkLst>
          <pc:docMk/>
          <pc:sldMk cId="2943102183" sldId="260"/>
        </pc:sldMkLst>
        <pc:spChg chg="mod">
          <ac:chgData name="Ben Walker" userId="ccf2d631213d48ae" providerId="LiveId" clId="{B8BEF7FA-7E1D-BA4A-9BCB-08735A1EE18C}" dt="2023-07-16T00:06:06.911" v="422" actId="1076"/>
          <ac:spMkLst>
            <pc:docMk/>
            <pc:sldMk cId="2943102183" sldId="260"/>
            <ac:spMk id="2" creationId="{CBBF0A4D-C277-33FA-1F68-3DC708D41CFB}"/>
          </ac:spMkLst>
        </pc:spChg>
        <pc:spChg chg="mod">
          <ac:chgData name="Ben Walker" userId="ccf2d631213d48ae" providerId="LiveId" clId="{B8BEF7FA-7E1D-BA4A-9BCB-08735A1EE18C}" dt="2023-07-16T00:06:02.367" v="421" actId="14100"/>
          <ac:spMkLst>
            <pc:docMk/>
            <pc:sldMk cId="2943102183" sldId="260"/>
            <ac:spMk id="3" creationId="{B5A1CE9B-1DB9-BF81-4518-7450C31357C1}"/>
          </ac:spMkLst>
        </pc:spChg>
        <pc:spChg chg="del mod">
          <ac:chgData name="Ben Walker" userId="ccf2d631213d48ae" providerId="LiveId" clId="{B8BEF7FA-7E1D-BA4A-9BCB-08735A1EE18C}" dt="2023-07-16T00:01:03.472" v="139" actId="478"/>
          <ac:spMkLst>
            <pc:docMk/>
            <pc:sldMk cId="2943102183" sldId="260"/>
            <ac:spMk id="4" creationId="{ABD7E083-5861-2EBC-93D9-168AE6921A59}"/>
          </ac:spMkLst>
        </pc:spChg>
        <pc:picChg chg="mod">
          <ac:chgData name="Ben Walker" userId="ccf2d631213d48ae" providerId="LiveId" clId="{B8BEF7FA-7E1D-BA4A-9BCB-08735A1EE18C}" dt="2023-07-16T00:00:45.247" v="131" actId="1076"/>
          <ac:picMkLst>
            <pc:docMk/>
            <pc:sldMk cId="2943102183" sldId="260"/>
            <ac:picMk id="1026" creationId="{8A6A49C2-9F08-128E-7F8A-6C9CD0323598}"/>
          </ac:picMkLst>
        </pc:picChg>
      </pc:sldChg>
      <pc:sldChg chg="modSp add mod modAnim">
        <pc:chgData name="Ben Walker" userId="ccf2d631213d48ae" providerId="LiveId" clId="{B8BEF7FA-7E1D-BA4A-9BCB-08735A1EE18C}" dt="2023-07-16T00:07:12.095" v="467" actId="1076"/>
        <pc:sldMkLst>
          <pc:docMk/>
          <pc:sldMk cId="1274270428" sldId="261"/>
        </pc:sldMkLst>
        <pc:spChg chg="mod">
          <ac:chgData name="Ben Walker" userId="ccf2d631213d48ae" providerId="LiveId" clId="{B8BEF7FA-7E1D-BA4A-9BCB-08735A1EE18C}" dt="2023-07-16T00:07:12.095" v="467" actId="1076"/>
          <ac:spMkLst>
            <pc:docMk/>
            <pc:sldMk cId="1274270428" sldId="261"/>
            <ac:spMk id="2" creationId="{CBBF0A4D-C277-33FA-1F68-3DC708D41CFB}"/>
          </ac:spMkLst>
        </pc:spChg>
        <pc:spChg chg="mod">
          <ac:chgData name="Ben Walker" userId="ccf2d631213d48ae" providerId="LiveId" clId="{B8BEF7FA-7E1D-BA4A-9BCB-08735A1EE18C}" dt="2023-07-16T00:07:08.728" v="466" actId="14100"/>
          <ac:spMkLst>
            <pc:docMk/>
            <pc:sldMk cId="1274270428" sldId="261"/>
            <ac:spMk id="3" creationId="{B5A1CE9B-1DB9-BF81-4518-7450C31357C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7/15/23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7/15/23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75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7/15/23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533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7/15/23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172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7/15/23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20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7/15/23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388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526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66999"/>
            <a:ext cx="5157787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183188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7/15/23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207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1CFF-90C9-47B3-9DA1-F2BF8D839F7E}" type="datetime1">
              <a:rPr lang="en-US" smtClean="0"/>
              <a:t>7/15/23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132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7/15/23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48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7/15/23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5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7/15/23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051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1CB7E8AE-A3AC-4BB7-A5C6-F00EC697B265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54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9450"/>
            <a:ext cx="10515600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7/15/23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418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14" r:id="rId7"/>
    <p:sldLayoutId id="2147483715" r:id="rId8"/>
    <p:sldLayoutId id="2147483716" r:id="rId9"/>
    <p:sldLayoutId id="2147483717" r:id="rId10"/>
    <p:sldLayoutId id="2147483724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746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DE61FBD7-E37C-4B38-BE44-A6D4978D7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34F8020C-60BB-4357-8207-13221A99A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392BFCFE-FD78-4EDF-BEFE-CC444DC5F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000" y="0"/>
            <a:ext cx="12203000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2A9F5D68-3D95-43BF-ACDE-75B3AF83A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524" y="0"/>
            <a:ext cx="12188952" cy="6858000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9" name="Rectangle 1038">
            <a:extLst>
              <a:ext uri="{FF2B5EF4-FFF2-40B4-BE49-F238E27FC236}">
                <a16:creationId xmlns:a16="http://schemas.microsoft.com/office/drawing/2014/main" id="{33AC5ED2-7560-4690-BDE5-563A974562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457" y="739600"/>
            <a:ext cx="10768226" cy="53909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BF0A4D-C277-33FA-1F68-3DC708D41C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3600" y="595472"/>
            <a:ext cx="5062727" cy="2833528"/>
          </a:xfrm>
        </p:spPr>
        <p:txBody>
          <a:bodyPr anchor="b">
            <a:normAutofit/>
          </a:bodyPr>
          <a:lstStyle/>
          <a:p>
            <a:r>
              <a:rPr lang="en-US" dirty="0">
                <a:solidFill>
                  <a:schemeClr val="tx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God’s Love for 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A1CE9B-1DB9-BF81-4518-7450C31357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37082" y="3513280"/>
            <a:ext cx="5062726" cy="1640216"/>
          </a:xfrm>
        </p:spPr>
        <p:txBody>
          <a:bodyPr anchor="t">
            <a:normAutofit/>
          </a:bodyPr>
          <a:lstStyle/>
          <a:p>
            <a:r>
              <a:rPr lang="en-US" sz="2200" b="1" dirty="0">
                <a:solidFill>
                  <a:schemeClr val="tx2"/>
                </a:solidFill>
              </a:rPr>
              <a:t>What Will We Do With The Bible Doctrine of Hell?</a:t>
            </a:r>
          </a:p>
        </p:txBody>
      </p:sp>
      <p:pic>
        <p:nvPicPr>
          <p:cNvPr id="1026" name="Picture 2" descr="desert under white sky during daytime">
            <a:extLst>
              <a:ext uri="{FF2B5EF4-FFF2-40B4-BE49-F238E27FC236}">
                <a16:creationId xmlns:a16="http://schemas.microsoft.com/office/drawing/2014/main" id="{8A6A49C2-9F08-128E-7F8A-6C9CD03235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88" r="-1" b="-1"/>
          <a:stretch/>
        </p:blipFill>
        <p:spPr bwMode="auto">
          <a:xfrm>
            <a:off x="838200" y="838200"/>
            <a:ext cx="4617008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8393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F0A4D-C277-33FA-1F68-3DC708D41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465773"/>
            <a:ext cx="5381624" cy="1325563"/>
          </a:xfrm>
        </p:spPr>
        <p:txBody>
          <a:bodyPr anchor="b">
            <a:normAutofit/>
          </a:bodyPr>
          <a:lstStyle/>
          <a:p>
            <a:r>
              <a:rPr lang="en-US" dirty="0">
                <a:solidFill>
                  <a:schemeClr val="tx2">
                    <a:lumMod val="10000"/>
                    <a:lumOff val="9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The Nature of Hell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A1CE9B-1DB9-BF81-4518-7450C3135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2175" y="1949450"/>
            <a:ext cx="5381624" cy="419576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b="1" dirty="0"/>
              <a:t>“Eternal fire” </a:t>
            </a:r>
            <a:r>
              <a:rPr lang="en-US" dirty="0"/>
              <a:t>(Mt. 18:8-9; 25:41)</a:t>
            </a:r>
          </a:p>
          <a:p>
            <a:pPr marL="0" indent="0">
              <a:buNone/>
            </a:pPr>
            <a:r>
              <a:rPr lang="en-US" b="1" dirty="0"/>
              <a:t>“Furnace of fire” </a:t>
            </a:r>
            <a:r>
              <a:rPr lang="en-US" dirty="0"/>
              <a:t>(Mt. 13:42, 49-50)</a:t>
            </a:r>
          </a:p>
          <a:p>
            <a:pPr marL="0" indent="0">
              <a:buNone/>
            </a:pPr>
            <a:r>
              <a:rPr lang="en-US" b="1" dirty="0"/>
              <a:t>“Lake of fire” </a:t>
            </a:r>
            <a:r>
              <a:rPr lang="en-US" dirty="0"/>
              <a:t>(Rev. 19:20)</a:t>
            </a:r>
          </a:p>
        </p:txBody>
      </p:sp>
      <p:pic>
        <p:nvPicPr>
          <p:cNvPr id="1026" name="Picture 2" descr="desert under white sky during daytime">
            <a:extLst>
              <a:ext uri="{FF2B5EF4-FFF2-40B4-BE49-F238E27FC236}">
                <a16:creationId xmlns:a16="http://schemas.microsoft.com/office/drawing/2014/main" id="{8A6A49C2-9F08-128E-7F8A-6C9CD03235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88" r="-1" b="-1"/>
          <a:stretch/>
        </p:blipFill>
        <p:spPr bwMode="auto">
          <a:xfrm>
            <a:off x="838200" y="838200"/>
            <a:ext cx="4617008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5473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F0A4D-C277-33FA-1F68-3DC708D41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8357" y="365760"/>
            <a:ext cx="5285441" cy="1325563"/>
          </a:xfrm>
        </p:spPr>
        <p:txBody>
          <a:bodyPr anchor="b">
            <a:normAutofit/>
          </a:bodyPr>
          <a:lstStyle/>
          <a:p>
            <a:r>
              <a:rPr lang="en-US" dirty="0">
                <a:solidFill>
                  <a:schemeClr val="tx2">
                    <a:lumMod val="10000"/>
                    <a:lumOff val="9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The Nature of Hell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A1CE9B-1DB9-BF81-4518-7450C3135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8357" y="1949451"/>
            <a:ext cx="5285442" cy="280828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b="1" dirty="0"/>
              <a:t>Outer darkness </a:t>
            </a:r>
            <a:r>
              <a:rPr lang="en-US" dirty="0"/>
              <a:t>(Mt. 22:13; 25:30)</a:t>
            </a:r>
          </a:p>
          <a:p>
            <a:pPr marL="0" indent="0">
              <a:buNone/>
            </a:pPr>
            <a:r>
              <a:rPr lang="en-US" b="1" dirty="0"/>
              <a:t>“Eternal destruction, away from the presence of the Lord…” </a:t>
            </a:r>
            <a:r>
              <a:rPr lang="en-US" dirty="0"/>
              <a:t>(2 Thess. 1:9)</a:t>
            </a:r>
          </a:p>
        </p:txBody>
      </p:sp>
      <p:pic>
        <p:nvPicPr>
          <p:cNvPr id="1026" name="Picture 2" descr="desert under white sky during daytime">
            <a:extLst>
              <a:ext uri="{FF2B5EF4-FFF2-40B4-BE49-F238E27FC236}">
                <a16:creationId xmlns:a16="http://schemas.microsoft.com/office/drawing/2014/main" id="{8A6A49C2-9F08-128E-7F8A-6C9CD03235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88" r="-1" b="-1"/>
          <a:stretch/>
        </p:blipFill>
        <p:spPr bwMode="auto">
          <a:xfrm>
            <a:off x="838200" y="838200"/>
            <a:ext cx="4617008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ABD7E083-5861-2EBC-93D9-168AE6921A59}"/>
              </a:ext>
            </a:extLst>
          </p:cNvPr>
          <p:cNvSpPr txBox="1">
            <a:spLocks/>
          </p:cNvSpPr>
          <p:nvPr/>
        </p:nvSpPr>
        <p:spPr>
          <a:xfrm>
            <a:off x="5660695" y="4757739"/>
            <a:ext cx="6100763" cy="104362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>
                <a:solidFill>
                  <a:srgbClr val="FFC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Do not assume that the physical realities of earth are true in eternity.</a:t>
            </a:r>
          </a:p>
        </p:txBody>
      </p:sp>
    </p:spTree>
    <p:extLst>
      <p:ext uri="{BB962C8B-B14F-4D97-AF65-F5344CB8AC3E}">
        <p14:creationId xmlns:p14="http://schemas.microsoft.com/office/powerpoint/2010/main" val="2402762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F0A4D-C277-33FA-1F68-3DC708D41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110" y="399573"/>
            <a:ext cx="5285441" cy="877253"/>
          </a:xfrm>
        </p:spPr>
        <p:txBody>
          <a:bodyPr anchor="b">
            <a:normAutofit/>
          </a:bodyPr>
          <a:lstStyle/>
          <a:p>
            <a:r>
              <a:rPr lang="en-US" dirty="0">
                <a:solidFill>
                  <a:schemeClr val="tx2">
                    <a:lumMod val="10000"/>
                    <a:lumOff val="9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The Logic of Hell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A1CE9B-1DB9-BF81-4518-7450C3135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662" y="1400176"/>
            <a:ext cx="5688338" cy="461962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b="1" dirty="0"/>
              <a:t>Created for the devil &amp; his angels </a:t>
            </a:r>
            <a:r>
              <a:rPr lang="en-US" dirty="0"/>
              <a:t>(Mt. 25:41; 2 Pet. 2:4; Rev. 20:10)</a:t>
            </a:r>
          </a:p>
          <a:p>
            <a:pPr marL="0" indent="0">
              <a:buNone/>
            </a:pPr>
            <a:r>
              <a:rPr lang="en-US" b="1" dirty="0"/>
              <a:t>If they choose to, humans will go </a:t>
            </a:r>
            <a:r>
              <a:rPr lang="en-US" dirty="0"/>
              <a:t>(Rev. 20:11-15; 21:8)</a:t>
            </a:r>
          </a:p>
          <a:p>
            <a:pPr marL="0" indent="0">
              <a:buNone/>
            </a:pPr>
            <a:r>
              <a:rPr lang="en-US" b="1" dirty="0"/>
              <a:t>God does not want any to go </a:t>
            </a:r>
            <a:r>
              <a:rPr lang="en-US" dirty="0"/>
              <a:t>(Ezek. 18:23, 32; 1 Tim. 2:4)</a:t>
            </a:r>
          </a:p>
        </p:txBody>
      </p:sp>
      <p:pic>
        <p:nvPicPr>
          <p:cNvPr id="1026" name="Picture 2" descr="desert under white sky during daytime">
            <a:extLst>
              <a:ext uri="{FF2B5EF4-FFF2-40B4-BE49-F238E27FC236}">
                <a16:creationId xmlns:a16="http://schemas.microsoft.com/office/drawing/2014/main" id="{8A6A49C2-9F08-128E-7F8A-6C9CD03235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88" r="-1" b="-1"/>
          <a:stretch/>
        </p:blipFill>
        <p:spPr bwMode="auto">
          <a:xfrm>
            <a:off x="6508425" y="838200"/>
            <a:ext cx="4617008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102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F0A4D-C277-33FA-1F68-3DC708D41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110" y="838200"/>
            <a:ext cx="5285441" cy="877253"/>
          </a:xfrm>
        </p:spPr>
        <p:txBody>
          <a:bodyPr anchor="b">
            <a:normAutofit/>
          </a:bodyPr>
          <a:lstStyle/>
          <a:p>
            <a:r>
              <a:rPr lang="en-US" dirty="0">
                <a:solidFill>
                  <a:schemeClr val="tx2">
                    <a:lumMod val="10000"/>
                    <a:lumOff val="9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The Logic of Hell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A1CE9B-1DB9-BF81-4518-7450C3135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662" y="2000250"/>
            <a:ext cx="5688338" cy="30861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b="1" dirty="0"/>
              <a:t>In the end, God grants one’s choice</a:t>
            </a:r>
            <a:r>
              <a:rPr lang="en-US" dirty="0"/>
              <a:t> (Ac. 13:44-46)</a:t>
            </a:r>
          </a:p>
          <a:p>
            <a:pPr marL="0" indent="0">
              <a:buNone/>
            </a:pPr>
            <a:r>
              <a:rPr lang="en-US" b="1" dirty="0"/>
              <a:t>God’s justice is right </a:t>
            </a:r>
            <a:r>
              <a:rPr lang="en-US" dirty="0"/>
              <a:t>(Gen. 18:23-25)</a:t>
            </a:r>
            <a:endParaRPr lang="en-US" b="1" dirty="0"/>
          </a:p>
        </p:txBody>
      </p:sp>
      <p:pic>
        <p:nvPicPr>
          <p:cNvPr id="1026" name="Picture 2" descr="desert under white sky during daytime">
            <a:extLst>
              <a:ext uri="{FF2B5EF4-FFF2-40B4-BE49-F238E27FC236}">
                <a16:creationId xmlns:a16="http://schemas.microsoft.com/office/drawing/2014/main" id="{8A6A49C2-9F08-128E-7F8A-6C9CD03235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88" r="-1" b="-1"/>
          <a:stretch/>
        </p:blipFill>
        <p:spPr bwMode="auto">
          <a:xfrm>
            <a:off x="6508425" y="838200"/>
            <a:ext cx="4617008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4270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BlockprintVTI">
  <a:themeElements>
    <a:clrScheme name="Custom 69">
      <a:dk1>
        <a:sysClr val="windowText" lastClr="000000"/>
      </a:dk1>
      <a:lt1>
        <a:sysClr val="window" lastClr="FFFFFF"/>
      </a:lt1>
      <a:dk2>
        <a:srgbClr val="44131A"/>
      </a:dk2>
      <a:lt2>
        <a:srgbClr val="F2ECEA"/>
      </a:lt2>
      <a:accent1>
        <a:srgbClr val="A62C52"/>
      </a:accent1>
      <a:accent2>
        <a:srgbClr val="A7928D"/>
      </a:accent2>
      <a:accent3>
        <a:srgbClr val="307C71"/>
      </a:accent3>
      <a:accent4>
        <a:srgbClr val="41575D"/>
      </a:accent4>
      <a:accent5>
        <a:srgbClr val="8FA3A3"/>
      </a:accent5>
      <a:accent6>
        <a:srgbClr val="CA8370"/>
      </a:accent6>
      <a:hlink>
        <a:srgbClr val="D13D6E"/>
      </a:hlink>
      <a:folHlink>
        <a:srgbClr val="6C9D92"/>
      </a:folHlink>
    </a:clrScheme>
    <a:fontScheme name="Custom 56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printVTI" id="{AA8C8908-6BA4-477C-AEA4-CB6C32A1FE3B}" vid="{36392749-7C1D-4938-93BB-440CD2A1B0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182</Words>
  <Application>Microsoft Macintosh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Avenir Next LT Pro</vt:lpstr>
      <vt:lpstr>AvenirNext LT Pro Medium</vt:lpstr>
      <vt:lpstr>BlockprintVTI</vt:lpstr>
      <vt:lpstr>PowerPoint Presentation</vt:lpstr>
      <vt:lpstr>God’s Love for Us</vt:lpstr>
      <vt:lpstr>The Nature of Hell</vt:lpstr>
      <vt:lpstr>The Nature of Hell</vt:lpstr>
      <vt:lpstr>The Logic of Hell</vt:lpstr>
      <vt:lpstr>The Logic of Hell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Walker</dc:creator>
  <cp:lastModifiedBy>Ben Walker</cp:lastModifiedBy>
  <cp:revision>1</cp:revision>
  <dcterms:created xsi:type="dcterms:W3CDTF">2023-07-15T23:33:16Z</dcterms:created>
  <dcterms:modified xsi:type="dcterms:W3CDTF">2023-07-16T00:07:18Z</dcterms:modified>
</cp:coreProperties>
</file>