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5EFCA5-9748-414C-9199-4C2507C63CAC}" v="169" dt="2023-07-06T15:06:52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alker" userId="ccf2d631213d48ae" providerId="LiveId" clId="{F15EFCA5-9748-414C-9199-4C2507C63CAC}"/>
    <pc:docChg chg="custSel addSld delSld modSld">
      <pc:chgData name="Ben Walker" userId="ccf2d631213d48ae" providerId="LiveId" clId="{F15EFCA5-9748-414C-9199-4C2507C63CAC}" dt="2023-07-06T15:07:26.161" v="186" actId="1076"/>
      <pc:docMkLst>
        <pc:docMk/>
      </pc:docMkLst>
      <pc:sldChg chg="modTransition">
        <pc:chgData name="Ben Walker" userId="ccf2d631213d48ae" providerId="LiveId" clId="{F15EFCA5-9748-414C-9199-4C2507C63CAC}" dt="2023-07-06T14:28:25.329" v="0"/>
        <pc:sldMkLst>
          <pc:docMk/>
          <pc:sldMk cId="898283569" sldId="261"/>
        </pc:sldMkLst>
      </pc:sldChg>
      <pc:sldChg chg="modTransition">
        <pc:chgData name="Ben Walker" userId="ccf2d631213d48ae" providerId="LiveId" clId="{F15EFCA5-9748-414C-9199-4C2507C63CAC}" dt="2023-07-06T14:28:29.413" v="1"/>
        <pc:sldMkLst>
          <pc:docMk/>
          <pc:sldMk cId="3062979734" sldId="262"/>
        </pc:sldMkLst>
      </pc:sldChg>
      <pc:sldChg chg="addSp modSp add mod modAnim">
        <pc:chgData name="Ben Walker" userId="ccf2d631213d48ae" providerId="LiveId" clId="{F15EFCA5-9748-414C-9199-4C2507C63CAC}" dt="2023-07-06T15:07:26.161" v="186" actId="1076"/>
        <pc:sldMkLst>
          <pc:docMk/>
          <pc:sldMk cId="3617082147" sldId="263"/>
        </pc:sldMkLst>
        <pc:spChg chg="mod">
          <ac:chgData name="Ben Walker" userId="ccf2d631213d48ae" providerId="LiveId" clId="{F15EFCA5-9748-414C-9199-4C2507C63CAC}" dt="2023-07-06T14:50:22.213" v="48" actId="404"/>
          <ac:spMkLst>
            <pc:docMk/>
            <pc:sldMk cId="3617082147" sldId="263"/>
            <ac:spMk id="2" creationId="{AA79ECCC-4890-0087-9CAE-00AC2F7F373F}"/>
          </ac:spMkLst>
        </pc:spChg>
        <pc:spChg chg="mod">
          <ac:chgData name="Ben Walker" userId="ccf2d631213d48ae" providerId="LiveId" clId="{F15EFCA5-9748-414C-9199-4C2507C63CAC}" dt="2023-07-06T15:07:21.994" v="185" actId="1076"/>
          <ac:spMkLst>
            <pc:docMk/>
            <pc:sldMk cId="3617082147" sldId="263"/>
            <ac:spMk id="3" creationId="{1DABAF51-1C54-113D-BD38-BF8AE2219773}"/>
          </ac:spMkLst>
        </pc:spChg>
        <pc:spChg chg="add mod">
          <ac:chgData name="Ben Walker" userId="ccf2d631213d48ae" providerId="LiveId" clId="{F15EFCA5-9748-414C-9199-4C2507C63CAC}" dt="2023-07-06T15:07:26.161" v="186" actId="1076"/>
          <ac:spMkLst>
            <pc:docMk/>
            <pc:sldMk cId="3617082147" sldId="263"/>
            <ac:spMk id="5" creationId="{E1D7F2E1-C02D-5EBE-2C3E-5669626B6D39}"/>
          </ac:spMkLst>
        </pc:spChg>
      </pc:sldChg>
      <pc:sldChg chg="addSp delSp modSp add del mod delAnim modAnim">
        <pc:chgData name="Ben Walker" userId="ccf2d631213d48ae" providerId="LiveId" clId="{F15EFCA5-9748-414C-9199-4C2507C63CAC}" dt="2023-07-06T15:07:05.699" v="183" actId="2696"/>
        <pc:sldMkLst>
          <pc:docMk/>
          <pc:sldMk cId="3927065361" sldId="264"/>
        </pc:sldMkLst>
        <pc:spChg chg="mod">
          <ac:chgData name="Ben Walker" userId="ccf2d631213d48ae" providerId="LiveId" clId="{F15EFCA5-9748-414C-9199-4C2507C63CAC}" dt="2023-07-06T15:03:57.792" v="164" actId="20577"/>
          <ac:spMkLst>
            <pc:docMk/>
            <pc:sldMk cId="3927065361" sldId="264"/>
            <ac:spMk id="2" creationId="{AA79ECCC-4890-0087-9CAE-00AC2F7F373F}"/>
          </ac:spMkLst>
        </pc:spChg>
        <pc:spChg chg="del mod">
          <ac:chgData name="Ben Walker" userId="ccf2d631213d48ae" providerId="LiveId" clId="{F15EFCA5-9748-414C-9199-4C2507C63CAC}" dt="2023-07-06T15:06:44.511" v="180" actId="478"/>
          <ac:spMkLst>
            <pc:docMk/>
            <pc:sldMk cId="3927065361" sldId="264"/>
            <ac:spMk id="3" creationId="{1DABAF51-1C54-113D-BD38-BF8AE2219773}"/>
          </ac:spMkLst>
        </pc:spChg>
        <pc:spChg chg="add mod">
          <ac:chgData name="Ben Walker" userId="ccf2d631213d48ae" providerId="LiveId" clId="{F15EFCA5-9748-414C-9199-4C2507C63CAC}" dt="2023-07-06T15:06:44.511" v="180" actId="478"/>
          <ac:spMkLst>
            <pc:docMk/>
            <pc:sldMk cId="3927065361" sldId="264"/>
            <ac:spMk id="6" creationId="{388C3AD6-6877-3A79-6A41-215985A3885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2689-9A6F-2B89-ACC7-A42884057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5EC3A-7F2D-6CB5-0EDB-03557A919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45E36-7857-BFCF-C823-4E65D392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ED53-E7A5-324F-9613-175AE13AF447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B4A8C-78C9-9D71-BF1F-3EC1C3B3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196F9-CC50-A21B-D0DE-E42ACBD2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18C5-87B1-8F44-A16D-FD15A33D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33022-90AF-FD5E-31BF-B1CB9E2C7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599616-C308-99AC-D2E4-D85885353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7E126-62AD-E450-5384-ECD8A6FF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ED53-E7A5-324F-9613-175AE13AF447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9627A-C17A-F612-495B-2C294D72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B028F-C453-2652-C6BF-B90BFDA2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18C5-87B1-8F44-A16D-FD15A33D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6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AA47F5-0725-2D70-DDB5-4A8F550DF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D1C89-3801-52BF-3748-C633A5FE8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75528-4F89-C373-97D0-9B628D70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ED53-E7A5-324F-9613-175AE13AF447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916FD-FD84-74F9-6097-A899153D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C8C77-3913-AE33-BB03-F488AC15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18C5-87B1-8F44-A16D-FD15A33D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3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E232-9EFC-C288-94AE-5F0D05C4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330FB-D3E0-71A8-EBFE-16EA61DA4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AFF65-B255-9D8F-5B67-FFBCD5CF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ED53-E7A5-324F-9613-175AE13AF447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4894F-D7BD-2454-56FB-D2631B3E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128B7-FACF-A0D0-2F17-1BAF66BF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18C5-87B1-8F44-A16D-FD15A33D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759D7-41C4-0771-3E63-DCA1943F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162D1-0149-23C4-DE99-291042FEE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3A1F9-BB70-33BC-5BB0-5F8AFDC2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ED53-E7A5-324F-9613-175AE13AF447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738FB-0586-081C-83CB-8E5A26D8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50AB-2BB4-D489-2E26-B2123F9C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18C5-87B1-8F44-A16D-FD15A33D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B4026-7E71-319B-A2BF-E73935A8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B187E-1758-DA3D-9572-27D8203E4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B493A-C18C-B292-373F-8BA55362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69B83-76A8-C667-1C2B-46A740BC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ED53-E7A5-324F-9613-175AE13AF447}" type="datetimeFigureOut">
              <a:rPr lang="en-US" smtClean="0"/>
              <a:t>7/6/23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C0611-F92D-6E45-337D-3D1ED112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404B4-9103-E694-F013-8E1B733C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18C5-87B1-8F44-A16D-FD15A33D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0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519C-919A-2E36-81AC-01FBEC7E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3D0E7-B1A1-9FBB-4DBE-62FC34314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62FC3-5859-8FBC-D4E7-8A2D26C83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0B519-E78D-E413-1021-349E20028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4C0C12-1AFF-C80B-EAE3-0A1C3B33E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010D1-53AE-36AB-77A6-224C9553F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ED53-E7A5-324F-9613-175AE13AF447}" type="datetimeFigureOut">
              <a:rPr lang="en-US" smtClean="0"/>
              <a:t>7/6/23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135245-53C6-407A-954F-F898AAA8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7429A-14EB-EF77-3C10-E9AC0596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18C5-87B1-8F44-A16D-FD15A33D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B311-B78A-D7FC-3600-90D21C05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D3422-535E-0D13-B285-E520A45BA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ED53-E7A5-324F-9613-175AE13AF447}" type="datetimeFigureOut">
              <a:rPr lang="en-US" smtClean="0"/>
              <a:t>7/6/23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56D3F-E696-752A-70C4-541AB8D6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57665-2186-3FB6-E341-AE68C942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18C5-87B1-8F44-A16D-FD15A33D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5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CA350E-E406-6FF8-DF77-B18A0C50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ED53-E7A5-324F-9613-175AE13AF447}" type="datetimeFigureOut">
              <a:rPr lang="en-US" smtClean="0"/>
              <a:t>7/6/23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60DF3-D242-A336-0FF6-ECD1E37A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5EC51-7904-B1D9-E27D-EDDE3051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18C5-87B1-8F44-A16D-FD15A33D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8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706B-0663-6E34-0E99-9F48C40A8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0F9E7-7E3D-356A-0CFD-566B4CBB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2C7FD-1AFD-DE8D-8F0E-4932877E5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D83D4-A4F7-18C8-7185-2FAE1B691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ED53-E7A5-324F-9613-175AE13AF447}" type="datetimeFigureOut">
              <a:rPr lang="en-US" smtClean="0"/>
              <a:t>7/6/23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F4F55-729E-7B7B-56F1-2D5D60F94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7D1DB-998D-6009-F029-40E3B1E6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18C5-87B1-8F44-A16D-FD15A33D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2D56-CA80-024C-F2FA-07B125BE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4D130-FF73-DAE2-3942-C809F2C5E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CA661-9AC6-7757-922A-B093FE241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0E226-01E0-C213-7C3E-971FD0C2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ED53-E7A5-324F-9613-175AE13AF447}" type="datetimeFigureOut">
              <a:rPr lang="en-US" smtClean="0"/>
              <a:t>7/6/23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45745-5E0C-F70F-2A55-535A5A78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F1D59-85EC-E710-9542-0DFE55A0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18C5-87B1-8F44-A16D-FD15A33D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1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578925-E2EB-EB96-1AA4-8A302018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9F8C4-DA2D-F670-A20C-906F0957D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60297-7785-F2EA-7BD8-0C4C7C724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DED53-E7A5-324F-9613-175AE13AF447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CBC4D-5160-BBA9-90B4-831E63B4A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733FC-6CAB-0349-FFF4-6E3971174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18C5-87B1-8F44-A16D-FD15A33D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4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. John Pemberton">
            <a:extLst>
              <a:ext uri="{FF2B5EF4-FFF2-40B4-BE49-F238E27FC236}">
                <a16:creationId xmlns:a16="http://schemas.microsoft.com/office/drawing/2014/main" id="{06973430-0E4E-2245-CD0D-E71D5E6A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9" y="156690"/>
            <a:ext cx="3857024" cy="479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ca-Cola bottle">
            <a:extLst>
              <a:ext uri="{FF2B5EF4-FFF2-40B4-BE49-F238E27FC236}">
                <a16:creationId xmlns:a16="http://schemas.microsoft.com/office/drawing/2014/main" id="{D380318A-D27E-7DC6-B3A3-3C4BE7AEC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65" y="963827"/>
            <a:ext cx="7228703" cy="57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ca-Cola Bottle timeline">
            <a:extLst>
              <a:ext uri="{FF2B5EF4-FFF2-40B4-BE49-F238E27FC236}">
                <a16:creationId xmlns:a16="http://schemas.microsoft.com/office/drawing/2014/main" id="{CD403491-EC43-DB5C-B98C-5698A86A3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63" y="3340273"/>
            <a:ext cx="4635147" cy="33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28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ite printed paper">
            <a:extLst>
              <a:ext uri="{FF2B5EF4-FFF2-40B4-BE49-F238E27FC236}">
                <a16:creationId xmlns:a16="http://schemas.microsoft.com/office/drawing/2014/main" id="{85A6543F-7246-9676-AFAE-697DBDC93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t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9ECCC-4890-0087-9CAE-00AC2F7F3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946635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66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77"/>
              </a:rPr>
              <a:t>God-Fearing Cornelius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BAF51-1C54-113D-BD38-BF8AE2219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77"/>
              </a:rPr>
              <a:t>Acts 10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04A3DE-C560-DACD-F4BE-626C61EE6C69}"/>
              </a:ext>
            </a:extLst>
          </p:cNvPr>
          <p:cNvSpPr/>
          <p:nvPr/>
        </p:nvSpPr>
        <p:spPr>
          <a:xfrm>
            <a:off x="171450" y="414338"/>
            <a:ext cx="1228725" cy="5429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979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ite printed paper">
            <a:extLst>
              <a:ext uri="{FF2B5EF4-FFF2-40B4-BE49-F238E27FC236}">
                <a16:creationId xmlns:a16="http://schemas.microsoft.com/office/drawing/2014/main" id="{85A6543F-7246-9676-AFAE-697DBDC93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t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04A3DE-C560-DACD-F4BE-626C61EE6C69}"/>
              </a:ext>
            </a:extLst>
          </p:cNvPr>
          <p:cNvSpPr/>
          <p:nvPr/>
        </p:nvSpPr>
        <p:spPr>
          <a:xfrm>
            <a:off x="171450" y="414338"/>
            <a:ext cx="1228725" cy="5429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9ECCC-4890-0087-9CAE-00AC2F7F3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717123"/>
            <a:ext cx="9003950" cy="952267"/>
          </a:xfrm>
        </p:spPr>
        <p:txBody>
          <a:bodyPr anchor="ctr">
            <a:normAutofit/>
          </a:bodyPr>
          <a:lstStyle/>
          <a:p>
            <a:pPr algn="l"/>
            <a:r>
              <a:rPr lang="en-US" sz="48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77"/>
              </a:rPr>
              <a:t>Cornelius’ Character </a:t>
            </a:r>
            <a:r>
              <a:rPr lang="en-US" sz="40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77"/>
              </a:rPr>
              <a:t>(Ac. 10:1-4)</a:t>
            </a:r>
            <a:endParaRPr lang="en-US" sz="48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ll MT" panose="02020503060305020303" pitchFamily="18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BAF51-1C54-113D-BD38-BF8AE2219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117" y="1853187"/>
            <a:ext cx="5455681" cy="410888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77"/>
              </a:rPr>
              <a:t>Devout</a:t>
            </a:r>
          </a:p>
          <a:p>
            <a:pPr algn="l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77"/>
              </a:rPr>
              <a:t>God-fearing</a:t>
            </a:r>
          </a:p>
          <a:p>
            <a:pPr algn="l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77"/>
              </a:rPr>
              <a:t>Taught his household</a:t>
            </a:r>
          </a:p>
          <a:p>
            <a:pPr algn="l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77"/>
              </a:rPr>
              <a:t>Generous</a:t>
            </a:r>
          </a:p>
          <a:p>
            <a:pPr algn="l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77"/>
              </a:rPr>
              <a:t>Prayerful</a:t>
            </a:r>
          </a:p>
          <a:p>
            <a:pPr algn="l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77"/>
              </a:rPr>
              <a:t>Great reputation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D7F2E1-C02D-5EBE-2C3E-5669626B6D39}"/>
              </a:ext>
            </a:extLst>
          </p:cNvPr>
          <p:cNvSpPr txBox="1">
            <a:spLocks/>
          </p:cNvSpPr>
          <p:nvPr/>
        </p:nvSpPr>
        <p:spPr>
          <a:xfrm>
            <a:off x="477980" y="5280050"/>
            <a:ext cx="9003950" cy="952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77"/>
              </a:rPr>
              <a:t>Cornelius’ Conversion </a:t>
            </a:r>
            <a:r>
              <a:rPr lang="en-US" sz="40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77"/>
              </a:rPr>
              <a:t>(Ac. 10:24ff)</a:t>
            </a:r>
            <a:endParaRPr lang="en-US" sz="48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ll MT" panose="020205030603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7082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29</Words>
  <Application>Microsoft Macintosh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Bell MT</vt:lpstr>
      <vt:lpstr>Calibri</vt:lpstr>
      <vt:lpstr>Calibri Light</vt:lpstr>
      <vt:lpstr>Office Theme</vt:lpstr>
      <vt:lpstr>PowerPoint Presentation</vt:lpstr>
      <vt:lpstr>God-Fearing Cornelius</vt:lpstr>
      <vt:lpstr>Cornelius’ Character (Ac. 10:1-4)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Walker</dc:creator>
  <cp:lastModifiedBy>Ben Walker</cp:lastModifiedBy>
  <cp:revision>1</cp:revision>
  <dcterms:created xsi:type="dcterms:W3CDTF">2023-07-06T14:26:43Z</dcterms:created>
  <dcterms:modified xsi:type="dcterms:W3CDTF">2023-07-06T15:07:35Z</dcterms:modified>
</cp:coreProperties>
</file>