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27201de5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27201de5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27201de5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027201de5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27201de5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27201de5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027201de5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027201de5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27201de5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27201de5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27201de5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27201de5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27201de5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27201de5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27201de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27201de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27201de5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27201de5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27201de5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27201de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27201de5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27201de5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27201de5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027201de5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27201de5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027201de5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27201de5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27201de5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27201de5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27201de5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050" y="594675"/>
            <a:ext cx="6159700" cy="3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638" y="80388"/>
            <a:ext cx="4982725" cy="49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001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9540"/>
            <a:ext cx="9144000" cy="527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238" y="0"/>
            <a:ext cx="62935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925" y="-140650"/>
            <a:ext cx="5284150" cy="52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7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8777"/>
            <a:ext cx="9144001" cy="447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3335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