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7" r:id="rId3"/>
    <p:sldId id="258" r:id="rId4"/>
    <p:sldId id="259" r:id="rId5"/>
    <p:sldId id="260" r:id="rId6"/>
    <p:sldId id="261" r:id="rId7"/>
    <p:sldId id="262" r:id="rId8"/>
    <p:sldId id="263" r:id="rId9"/>
    <p:sldId id="264" r:id="rId10"/>
    <p:sldId id="273" r:id="rId11"/>
    <p:sldId id="274" r:id="rId12"/>
    <p:sldId id="275" r:id="rId13"/>
    <p:sldId id="268" r:id="rId14"/>
    <p:sldId id="269" r:id="rId15"/>
    <p:sldId id="270" r:id="rId16"/>
    <p:sldId id="279"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595959"/>
    <a:srgbClr val="000000"/>
    <a:srgbClr val="FFF2CC"/>
    <a:srgbClr val="D0CECE"/>
    <a:srgbClr val="3B3838"/>
    <a:srgbClr val="1F4E79"/>
    <a:srgbClr val="2F55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2E09CD-5900-4A20-B7DA-9E49FB215071}" v="43" dt="2023-10-30T21:30:39.0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53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2FF6D-0C56-4706-B562-67EE8769C28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68A3F75-494F-46BC-BDCE-97F2317E9C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B6D9A1-D649-4913-A75A-6390E37550B5}"/>
              </a:ext>
            </a:extLst>
          </p:cNvPr>
          <p:cNvSpPr>
            <a:spLocks noGrp="1"/>
          </p:cNvSpPr>
          <p:nvPr>
            <p:ph type="dt" sz="half" idx="10"/>
          </p:nvPr>
        </p:nvSpPr>
        <p:spPr/>
        <p:txBody>
          <a:bodyPr/>
          <a:lstStyle/>
          <a:p>
            <a:fld id="{2EC90368-383A-4E6D-93F7-BD917EDA0887}" type="datetimeFigureOut">
              <a:rPr lang="en-US" smtClean="0"/>
              <a:t>10/31/2023</a:t>
            </a:fld>
            <a:endParaRPr lang="en-US"/>
          </a:p>
        </p:txBody>
      </p:sp>
      <p:sp>
        <p:nvSpPr>
          <p:cNvPr id="5" name="Footer Placeholder 4">
            <a:extLst>
              <a:ext uri="{FF2B5EF4-FFF2-40B4-BE49-F238E27FC236}">
                <a16:creationId xmlns:a16="http://schemas.microsoft.com/office/drawing/2014/main" id="{DF151FF4-48A3-4A49-87DB-0E02EB6F9D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CCE638-72BE-481A-A474-B0521DD3A09E}"/>
              </a:ext>
            </a:extLst>
          </p:cNvPr>
          <p:cNvSpPr>
            <a:spLocks noGrp="1"/>
          </p:cNvSpPr>
          <p:nvPr>
            <p:ph type="sldNum" sz="quarter" idx="12"/>
          </p:nvPr>
        </p:nvSpPr>
        <p:spPr/>
        <p:txBody>
          <a:bodyPr/>
          <a:lstStyle/>
          <a:p>
            <a:fld id="{FC6951AE-52B3-4D8A-9979-051FD4E7A9EC}" type="slidenum">
              <a:rPr lang="en-US" smtClean="0"/>
              <a:t>‹#›</a:t>
            </a:fld>
            <a:endParaRPr lang="en-US"/>
          </a:p>
        </p:txBody>
      </p:sp>
    </p:spTree>
    <p:extLst>
      <p:ext uri="{BB962C8B-B14F-4D97-AF65-F5344CB8AC3E}">
        <p14:creationId xmlns:p14="http://schemas.microsoft.com/office/powerpoint/2010/main" val="199047672"/>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F77FC-5486-475D-BE78-83B419B2B83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78E1282-09D8-4776-AAA5-E4BA9E6FD82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B78C32-5365-4C13-9AD7-9542334AED37}"/>
              </a:ext>
            </a:extLst>
          </p:cNvPr>
          <p:cNvSpPr>
            <a:spLocks noGrp="1"/>
          </p:cNvSpPr>
          <p:nvPr>
            <p:ph type="dt" sz="half" idx="10"/>
          </p:nvPr>
        </p:nvSpPr>
        <p:spPr/>
        <p:txBody>
          <a:bodyPr/>
          <a:lstStyle/>
          <a:p>
            <a:fld id="{2EC90368-383A-4E6D-93F7-BD917EDA0887}" type="datetimeFigureOut">
              <a:rPr lang="en-US" smtClean="0"/>
              <a:t>10/31/2023</a:t>
            </a:fld>
            <a:endParaRPr lang="en-US"/>
          </a:p>
        </p:txBody>
      </p:sp>
      <p:sp>
        <p:nvSpPr>
          <p:cNvPr id="5" name="Footer Placeholder 4">
            <a:extLst>
              <a:ext uri="{FF2B5EF4-FFF2-40B4-BE49-F238E27FC236}">
                <a16:creationId xmlns:a16="http://schemas.microsoft.com/office/drawing/2014/main" id="{EEF41388-F879-4619-8BEF-9FCAE84407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ED8070-D2C6-47B9-8FB5-422B5B14F441}"/>
              </a:ext>
            </a:extLst>
          </p:cNvPr>
          <p:cNvSpPr>
            <a:spLocks noGrp="1"/>
          </p:cNvSpPr>
          <p:nvPr>
            <p:ph type="sldNum" sz="quarter" idx="12"/>
          </p:nvPr>
        </p:nvSpPr>
        <p:spPr/>
        <p:txBody>
          <a:bodyPr/>
          <a:lstStyle/>
          <a:p>
            <a:fld id="{FC6951AE-52B3-4D8A-9979-051FD4E7A9EC}" type="slidenum">
              <a:rPr lang="en-US" smtClean="0"/>
              <a:t>‹#›</a:t>
            </a:fld>
            <a:endParaRPr lang="en-US"/>
          </a:p>
        </p:txBody>
      </p:sp>
    </p:spTree>
    <p:extLst>
      <p:ext uri="{BB962C8B-B14F-4D97-AF65-F5344CB8AC3E}">
        <p14:creationId xmlns:p14="http://schemas.microsoft.com/office/powerpoint/2010/main" val="304941689"/>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96CAEBC-1593-4857-AD22-784C6E4421C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3982E12-12A9-4D62-B953-E8F2562E047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3C7A507-6751-40CB-9652-DB775F9C286C}"/>
              </a:ext>
            </a:extLst>
          </p:cNvPr>
          <p:cNvSpPr>
            <a:spLocks noGrp="1"/>
          </p:cNvSpPr>
          <p:nvPr>
            <p:ph type="dt" sz="half" idx="10"/>
          </p:nvPr>
        </p:nvSpPr>
        <p:spPr/>
        <p:txBody>
          <a:bodyPr/>
          <a:lstStyle/>
          <a:p>
            <a:fld id="{2EC90368-383A-4E6D-93F7-BD917EDA0887}" type="datetimeFigureOut">
              <a:rPr lang="en-US" smtClean="0"/>
              <a:t>10/31/2023</a:t>
            </a:fld>
            <a:endParaRPr lang="en-US"/>
          </a:p>
        </p:txBody>
      </p:sp>
      <p:sp>
        <p:nvSpPr>
          <p:cNvPr id="5" name="Footer Placeholder 4">
            <a:extLst>
              <a:ext uri="{FF2B5EF4-FFF2-40B4-BE49-F238E27FC236}">
                <a16:creationId xmlns:a16="http://schemas.microsoft.com/office/drawing/2014/main" id="{DA173DAC-8BC4-40C1-9E24-4C68387D6B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194773-B9E6-4E4E-A1C6-809BA777FE61}"/>
              </a:ext>
            </a:extLst>
          </p:cNvPr>
          <p:cNvSpPr>
            <a:spLocks noGrp="1"/>
          </p:cNvSpPr>
          <p:nvPr>
            <p:ph type="sldNum" sz="quarter" idx="12"/>
          </p:nvPr>
        </p:nvSpPr>
        <p:spPr/>
        <p:txBody>
          <a:bodyPr/>
          <a:lstStyle/>
          <a:p>
            <a:fld id="{FC6951AE-52B3-4D8A-9979-051FD4E7A9EC}" type="slidenum">
              <a:rPr lang="en-US" smtClean="0"/>
              <a:t>‹#›</a:t>
            </a:fld>
            <a:endParaRPr lang="en-US"/>
          </a:p>
        </p:txBody>
      </p:sp>
    </p:spTree>
    <p:extLst>
      <p:ext uri="{BB962C8B-B14F-4D97-AF65-F5344CB8AC3E}">
        <p14:creationId xmlns:p14="http://schemas.microsoft.com/office/powerpoint/2010/main" val="622951718"/>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8BE09-A263-42F5-B16A-46C799FB4D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CE9DC9-9692-47D3-9C2D-EB9D5E05CD7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280836-34ED-49CF-9FAF-D592AA4B6790}"/>
              </a:ext>
            </a:extLst>
          </p:cNvPr>
          <p:cNvSpPr>
            <a:spLocks noGrp="1"/>
          </p:cNvSpPr>
          <p:nvPr>
            <p:ph type="dt" sz="half" idx="10"/>
          </p:nvPr>
        </p:nvSpPr>
        <p:spPr/>
        <p:txBody>
          <a:bodyPr/>
          <a:lstStyle/>
          <a:p>
            <a:fld id="{2EC90368-383A-4E6D-93F7-BD917EDA0887}" type="datetimeFigureOut">
              <a:rPr lang="en-US" smtClean="0"/>
              <a:t>10/31/2023</a:t>
            </a:fld>
            <a:endParaRPr lang="en-US"/>
          </a:p>
        </p:txBody>
      </p:sp>
      <p:sp>
        <p:nvSpPr>
          <p:cNvPr id="5" name="Footer Placeholder 4">
            <a:extLst>
              <a:ext uri="{FF2B5EF4-FFF2-40B4-BE49-F238E27FC236}">
                <a16:creationId xmlns:a16="http://schemas.microsoft.com/office/drawing/2014/main" id="{B1C984CF-6748-4D6A-AB8B-4258D47F79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AC9F89-457B-4641-8A91-C172A6075BBE}"/>
              </a:ext>
            </a:extLst>
          </p:cNvPr>
          <p:cNvSpPr>
            <a:spLocks noGrp="1"/>
          </p:cNvSpPr>
          <p:nvPr>
            <p:ph type="sldNum" sz="quarter" idx="12"/>
          </p:nvPr>
        </p:nvSpPr>
        <p:spPr/>
        <p:txBody>
          <a:bodyPr/>
          <a:lstStyle/>
          <a:p>
            <a:fld id="{FC6951AE-52B3-4D8A-9979-051FD4E7A9EC}" type="slidenum">
              <a:rPr lang="en-US" smtClean="0"/>
              <a:t>‹#›</a:t>
            </a:fld>
            <a:endParaRPr lang="en-US"/>
          </a:p>
        </p:txBody>
      </p:sp>
    </p:spTree>
    <p:extLst>
      <p:ext uri="{BB962C8B-B14F-4D97-AF65-F5344CB8AC3E}">
        <p14:creationId xmlns:p14="http://schemas.microsoft.com/office/powerpoint/2010/main" val="3840058037"/>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43C1C-7A4B-40C4-B28D-9585DBC6C5C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C62D513-A1ED-4768-B124-8A1B123AEC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F397B91-F134-4453-ABD8-57CE6AE32BDC}"/>
              </a:ext>
            </a:extLst>
          </p:cNvPr>
          <p:cNvSpPr>
            <a:spLocks noGrp="1"/>
          </p:cNvSpPr>
          <p:nvPr>
            <p:ph type="dt" sz="half" idx="10"/>
          </p:nvPr>
        </p:nvSpPr>
        <p:spPr/>
        <p:txBody>
          <a:bodyPr/>
          <a:lstStyle/>
          <a:p>
            <a:fld id="{2EC90368-383A-4E6D-93F7-BD917EDA0887}" type="datetimeFigureOut">
              <a:rPr lang="en-US" smtClean="0"/>
              <a:t>10/31/2023</a:t>
            </a:fld>
            <a:endParaRPr lang="en-US"/>
          </a:p>
        </p:txBody>
      </p:sp>
      <p:sp>
        <p:nvSpPr>
          <p:cNvPr id="5" name="Footer Placeholder 4">
            <a:extLst>
              <a:ext uri="{FF2B5EF4-FFF2-40B4-BE49-F238E27FC236}">
                <a16:creationId xmlns:a16="http://schemas.microsoft.com/office/drawing/2014/main" id="{5C9DE688-92E9-4D13-BB56-D3662DD430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B33841-10C9-438B-9B60-991F3B4057AB}"/>
              </a:ext>
            </a:extLst>
          </p:cNvPr>
          <p:cNvSpPr>
            <a:spLocks noGrp="1"/>
          </p:cNvSpPr>
          <p:nvPr>
            <p:ph type="sldNum" sz="quarter" idx="12"/>
          </p:nvPr>
        </p:nvSpPr>
        <p:spPr/>
        <p:txBody>
          <a:bodyPr/>
          <a:lstStyle/>
          <a:p>
            <a:fld id="{FC6951AE-52B3-4D8A-9979-051FD4E7A9EC}" type="slidenum">
              <a:rPr lang="en-US" smtClean="0"/>
              <a:t>‹#›</a:t>
            </a:fld>
            <a:endParaRPr lang="en-US"/>
          </a:p>
        </p:txBody>
      </p:sp>
    </p:spTree>
    <p:extLst>
      <p:ext uri="{BB962C8B-B14F-4D97-AF65-F5344CB8AC3E}">
        <p14:creationId xmlns:p14="http://schemas.microsoft.com/office/powerpoint/2010/main" val="3095547292"/>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C029D0-C869-4EB3-BCD7-37F614405E2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7C7F4E-C311-46F2-AAC7-92E1A31931E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38205E0-5D83-4909-A38C-B68F6C1FCA7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0A4766-BA17-49BA-A261-2A2CD78E4EE0}"/>
              </a:ext>
            </a:extLst>
          </p:cNvPr>
          <p:cNvSpPr>
            <a:spLocks noGrp="1"/>
          </p:cNvSpPr>
          <p:nvPr>
            <p:ph type="dt" sz="half" idx="10"/>
          </p:nvPr>
        </p:nvSpPr>
        <p:spPr/>
        <p:txBody>
          <a:bodyPr/>
          <a:lstStyle/>
          <a:p>
            <a:fld id="{2EC90368-383A-4E6D-93F7-BD917EDA0887}" type="datetimeFigureOut">
              <a:rPr lang="en-US" smtClean="0"/>
              <a:t>10/31/2023</a:t>
            </a:fld>
            <a:endParaRPr lang="en-US"/>
          </a:p>
        </p:txBody>
      </p:sp>
      <p:sp>
        <p:nvSpPr>
          <p:cNvPr id="6" name="Footer Placeholder 5">
            <a:extLst>
              <a:ext uri="{FF2B5EF4-FFF2-40B4-BE49-F238E27FC236}">
                <a16:creationId xmlns:a16="http://schemas.microsoft.com/office/drawing/2014/main" id="{960A11A4-453F-4245-B66E-69F001A0706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4ED2CBB-CE9E-401D-841E-72A22BCBC44B}"/>
              </a:ext>
            </a:extLst>
          </p:cNvPr>
          <p:cNvSpPr>
            <a:spLocks noGrp="1"/>
          </p:cNvSpPr>
          <p:nvPr>
            <p:ph type="sldNum" sz="quarter" idx="12"/>
          </p:nvPr>
        </p:nvSpPr>
        <p:spPr/>
        <p:txBody>
          <a:bodyPr/>
          <a:lstStyle/>
          <a:p>
            <a:fld id="{FC6951AE-52B3-4D8A-9979-051FD4E7A9EC}" type="slidenum">
              <a:rPr lang="en-US" smtClean="0"/>
              <a:t>‹#›</a:t>
            </a:fld>
            <a:endParaRPr lang="en-US"/>
          </a:p>
        </p:txBody>
      </p:sp>
    </p:spTree>
    <p:extLst>
      <p:ext uri="{BB962C8B-B14F-4D97-AF65-F5344CB8AC3E}">
        <p14:creationId xmlns:p14="http://schemas.microsoft.com/office/powerpoint/2010/main" val="2336051211"/>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2C538-95BF-4621-9B47-98A7F9E34E8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19FC084-9A69-4B32-A040-FC60EC3799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995F3E-5DBC-45D7-81ED-D7DC3C2B1E8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B45220-0278-4864-998B-220DC11CB2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92621D9-2A47-4898-B36F-E0CA38EAB4D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6614B0B-1DB6-42C1-93DE-02A4E4D9DEA4}"/>
              </a:ext>
            </a:extLst>
          </p:cNvPr>
          <p:cNvSpPr>
            <a:spLocks noGrp="1"/>
          </p:cNvSpPr>
          <p:nvPr>
            <p:ph type="dt" sz="half" idx="10"/>
          </p:nvPr>
        </p:nvSpPr>
        <p:spPr/>
        <p:txBody>
          <a:bodyPr/>
          <a:lstStyle/>
          <a:p>
            <a:fld id="{2EC90368-383A-4E6D-93F7-BD917EDA0887}" type="datetimeFigureOut">
              <a:rPr lang="en-US" smtClean="0"/>
              <a:t>10/31/2023</a:t>
            </a:fld>
            <a:endParaRPr lang="en-US"/>
          </a:p>
        </p:txBody>
      </p:sp>
      <p:sp>
        <p:nvSpPr>
          <p:cNvPr id="8" name="Footer Placeholder 7">
            <a:extLst>
              <a:ext uri="{FF2B5EF4-FFF2-40B4-BE49-F238E27FC236}">
                <a16:creationId xmlns:a16="http://schemas.microsoft.com/office/drawing/2014/main" id="{08595156-DE0C-4804-BB5F-42B0E8F7B0A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94FB2F6-DB19-4666-AB26-691B0EBE27C8}"/>
              </a:ext>
            </a:extLst>
          </p:cNvPr>
          <p:cNvSpPr>
            <a:spLocks noGrp="1"/>
          </p:cNvSpPr>
          <p:nvPr>
            <p:ph type="sldNum" sz="quarter" idx="12"/>
          </p:nvPr>
        </p:nvSpPr>
        <p:spPr/>
        <p:txBody>
          <a:bodyPr/>
          <a:lstStyle/>
          <a:p>
            <a:fld id="{FC6951AE-52B3-4D8A-9979-051FD4E7A9EC}" type="slidenum">
              <a:rPr lang="en-US" smtClean="0"/>
              <a:t>‹#›</a:t>
            </a:fld>
            <a:endParaRPr lang="en-US"/>
          </a:p>
        </p:txBody>
      </p:sp>
    </p:spTree>
    <p:extLst>
      <p:ext uri="{BB962C8B-B14F-4D97-AF65-F5344CB8AC3E}">
        <p14:creationId xmlns:p14="http://schemas.microsoft.com/office/powerpoint/2010/main" val="3552516922"/>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D95D3-46EF-4514-9F31-964C22F80DB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B65F765-CA81-4A90-9E45-1490622E8A59}"/>
              </a:ext>
            </a:extLst>
          </p:cNvPr>
          <p:cNvSpPr>
            <a:spLocks noGrp="1"/>
          </p:cNvSpPr>
          <p:nvPr>
            <p:ph type="dt" sz="half" idx="10"/>
          </p:nvPr>
        </p:nvSpPr>
        <p:spPr/>
        <p:txBody>
          <a:bodyPr/>
          <a:lstStyle/>
          <a:p>
            <a:fld id="{2EC90368-383A-4E6D-93F7-BD917EDA0887}" type="datetimeFigureOut">
              <a:rPr lang="en-US" smtClean="0"/>
              <a:t>10/31/2023</a:t>
            </a:fld>
            <a:endParaRPr lang="en-US"/>
          </a:p>
        </p:txBody>
      </p:sp>
      <p:sp>
        <p:nvSpPr>
          <p:cNvPr id="4" name="Footer Placeholder 3">
            <a:extLst>
              <a:ext uri="{FF2B5EF4-FFF2-40B4-BE49-F238E27FC236}">
                <a16:creationId xmlns:a16="http://schemas.microsoft.com/office/drawing/2014/main" id="{AEEA4FFA-1919-4C5B-B80C-9D079BBEA2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B40F6DF-01CE-42DC-8F46-022581EB5A06}"/>
              </a:ext>
            </a:extLst>
          </p:cNvPr>
          <p:cNvSpPr>
            <a:spLocks noGrp="1"/>
          </p:cNvSpPr>
          <p:nvPr>
            <p:ph type="sldNum" sz="quarter" idx="12"/>
          </p:nvPr>
        </p:nvSpPr>
        <p:spPr/>
        <p:txBody>
          <a:bodyPr/>
          <a:lstStyle/>
          <a:p>
            <a:fld id="{FC6951AE-52B3-4D8A-9979-051FD4E7A9EC}" type="slidenum">
              <a:rPr lang="en-US" smtClean="0"/>
              <a:t>‹#›</a:t>
            </a:fld>
            <a:endParaRPr lang="en-US"/>
          </a:p>
        </p:txBody>
      </p:sp>
    </p:spTree>
    <p:extLst>
      <p:ext uri="{BB962C8B-B14F-4D97-AF65-F5344CB8AC3E}">
        <p14:creationId xmlns:p14="http://schemas.microsoft.com/office/powerpoint/2010/main" val="3332576579"/>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F308DF-5371-403E-A381-F69B1351DF59}"/>
              </a:ext>
            </a:extLst>
          </p:cNvPr>
          <p:cNvSpPr>
            <a:spLocks noGrp="1"/>
          </p:cNvSpPr>
          <p:nvPr>
            <p:ph type="dt" sz="half" idx="10"/>
          </p:nvPr>
        </p:nvSpPr>
        <p:spPr/>
        <p:txBody>
          <a:bodyPr/>
          <a:lstStyle/>
          <a:p>
            <a:fld id="{2EC90368-383A-4E6D-93F7-BD917EDA0887}" type="datetimeFigureOut">
              <a:rPr lang="en-US" smtClean="0"/>
              <a:t>10/31/2023</a:t>
            </a:fld>
            <a:endParaRPr lang="en-US"/>
          </a:p>
        </p:txBody>
      </p:sp>
      <p:sp>
        <p:nvSpPr>
          <p:cNvPr id="3" name="Footer Placeholder 2">
            <a:extLst>
              <a:ext uri="{FF2B5EF4-FFF2-40B4-BE49-F238E27FC236}">
                <a16:creationId xmlns:a16="http://schemas.microsoft.com/office/drawing/2014/main" id="{676AA583-8919-4858-AE3A-6D33F891DA7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B0637BF-74D8-454F-B66D-7588160FFCD4}"/>
              </a:ext>
            </a:extLst>
          </p:cNvPr>
          <p:cNvSpPr>
            <a:spLocks noGrp="1"/>
          </p:cNvSpPr>
          <p:nvPr>
            <p:ph type="sldNum" sz="quarter" idx="12"/>
          </p:nvPr>
        </p:nvSpPr>
        <p:spPr/>
        <p:txBody>
          <a:bodyPr/>
          <a:lstStyle/>
          <a:p>
            <a:fld id="{FC6951AE-52B3-4D8A-9979-051FD4E7A9EC}" type="slidenum">
              <a:rPr lang="en-US" smtClean="0"/>
              <a:t>‹#›</a:t>
            </a:fld>
            <a:endParaRPr lang="en-US"/>
          </a:p>
        </p:txBody>
      </p:sp>
    </p:spTree>
    <p:extLst>
      <p:ext uri="{BB962C8B-B14F-4D97-AF65-F5344CB8AC3E}">
        <p14:creationId xmlns:p14="http://schemas.microsoft.com/office/powerpoint/2010/main" val="1290838056"/>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B90F6-FBB2-425F-9129-9590DC3A3B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8C2EBB3-D538-4A1A-BAE2-FC3414F9E5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F570CD7-9FC9-42FB-9D60-CB0C02BA4B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9C113D3-F593-4749-BCE4-DFE8C537FD0B}"/>
              </a:ext>
            </a:extLst>
          </p:cNvPr>
          <p:cNvSpPr>
            <a:spLocks noGrp="1"/>
          </p:cNvSpPr>
          <p:nvPr>
            <p:ph type="dt" sz="half" idx="10"/>
          </p:nvPr>
        </p:nvSpPr>
        <p:spPr/>
        <p:txBody>
          <a:bodyPr/>
          <a:lstStyle/>
          <a:p>
            <a:fld id="{2EC90368-383A-4E6D-93F7-BD917EDA0887}" type="datetimeFigureOut">
              <a:rPr lang="en-US" smtClean="0"/>
              <a:t>10/31/2023</a:t>
            </a:fld>
            <a:endParaRPr lang="en-US"/>
          </a:p>
        </p:txBody>
      </p:sp>
      <p:sp>
        <p:nvSpPr>
          <p:cNvPr id="6" name="Footer Placeholder 5">
            <a:extLst>
              <a:ext uri="{FF2B5EF4-FFF2-40B4-BE49-F238E27FC236}">
                <a16:creationId xmlns:a16="http://schemas.microsoft.com/office/drawing/2014/main" id="{3E1B4350-7F93-4821-9EBE-D703B62DB1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99658B-8FD2-47D2-BCC7-F87940F96669}"/>
              </a:ext>
            </a:extLst>
          </p:cNvPr>
          <p:cNvSpPr>
            <a:spLocks noGrp="1"/>
          </p:cNvSpPr>
          <p:nvPr>
            <p:ph type="sldNum" sz="quarter" idx="12"/>
          </p:nvPr>
        </p:nvSpPr>
        <p:spPr/>
        <p:txBody>
          <a:bodyPr/>
          <a:lstStyle/>
          <a:p>
            <a:fld id="{FC6951AE-52B3-4D8A-9979-051FD4E7A9EC}" type="slidenum">
              <a:rPr lang="en-US" smtClean="0"/>
              <a:t>‹#›</a:t>
            </a:fld>
            <a:endParaRPr lang="en-US"/>
          </a:p>
        </p:txBody>
      </p:sp>
    </p:spTree>
    <p:extLst>
      <p:ext uri="{BB962C8B-B14F-4D97-AF65-F5344CB8AC3E}">
        <p14:creationId xmlns:p14="http://schemas.microsoft.com/office/powerpoint/2010/main" val="3280766740"/>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AE7251-B6BD-4BF3-8B3A-CA8E90FC256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EE24A2F-13BC-4F27-AE84-83F2A20B9E5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BED5C7E-D8E4-44FA-9195-708A513148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D80AA6-C29B-4F55-B577-DD0B359B8C79}"/>
              </a:ext>
            </a:extLst>
          </p:cNvPr>
          <p:cNvSpPr>
            <a:spLocks noGrp="1"/>
          </p:cNvSpPr>
          <p:nvPr>
            <p:ph type="dt" sz="half" idx="10"/>
          </p:nvPr>
        </p:nvSpPr>
        <p:spPr/>
        <p:txBody>
          <a:bodyPr/>
          <a:lstStyle/>
          <a:p>
            <a:fld id="{2EC90368-383A-4E6D-93F7-BD917EDA0887}" type="datetimeFigureOut">
              <a:rPr lang="en-US" smtClean="0"/>
              <a:t>10/31/2023</a:t>
            </a:fld>
            <a:endParaRPr lang="en-US"/>
          </a:p>
        </p:txBody>
      </p:sp>
      <p:sp>
        <p:nvSpPr>
          <p:cNvPr id="6" name="Footer Placeholder 5">
            <a:extLst>
              <a:ext uri="{FF2B5EF4-FFF2-40B4-BE49-F238E27FC236}">
                <a16:creationId xmlns:a16="http://schemas.microsoft.com/office/drawing/2014/main" id="{97F5A259-0C8D-4508-AD0B-A5D2450F31A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BA42902-E2B3-4C54-839F-BAD4268888DD}"/>
              </a:ext>
            </a:extLst>
          </p:cNvPr>
          <p:cNvSpPr>
            <a:spLocks noGrp="1"/>
          </p:cNvSpPr>
          <p:nvPr>
            <p:ph type="sldNum" sz="quarter" idx="12"/>
          </p:nvPr>
        </p:nvSpPr>
        <p:spPr/>
        <p:txBody>
          <a:bodyPr/>
          <a:lstStyle/>
          <a:p>
            <a:fld id="{FC6951AE-52B3-4D8A-9979-051FD4E7A9EC}" type="slidenum">
              <a:rPr lang="en-US" smtClean="0"/>
              <a:t>‹#›</a:t>
            </a:fld>
            <a:endParaRPr lang="en-US"/>
          </a:p>
        </p:txBody>
      </p:sp>
    </p:spTree>
    <p:extLst>
      <p:ext uri="{BB962C8B-B14F-4D97-AF65-F5344CB8AC3E}">
        <p14:creationId xmlns:p14="http://schemas.microsoft.com/office/powerpoint/2010/main" val="2049279225"/>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5F4B0BA-8BAD-465A-8C58-E6F4F63E9D2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E70B8C-0417-4264-8846-947C685FD8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6D0631-2EE4-49CC-B4BD-131034B9B9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C90368-383A-4E6D-93F7-BD917EDA0887}" type="datetimeFigureOut">
              <a:rPr lang="en-US" smtClean="0"/>
              <a:t>10/31/2023</a:t>
            </a:fld>
            <a:endParaRPr lang="en-US"/>
          </a:p>
        </p:txBody>
      </p:sp>
      <p:sp>
        <p:nvSpPr>
          <p:cNvPr id="5" name="Footer Placeholder 4">
            <a:extLst>
              <a:ext uri="{FF2B5EF4-FFF2-40B4-BE49-F238E27FC236}">
                <a16:creationId xmlns:a16="http://schemas.microsoft.com/office/drawing/2014/main" id="{27C7296F-5298-44FB-8309-E392D5ACFC2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01F6429-AA6E-437D-A8A4-48438BBD1A9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6951AE-52B3-4D8A-9979-051FD4E7A9EC}" type="slidenum">
              <a:rPr lang="en-US" smtClean="0"/>
              <a:t>‹#›</a:t>
            </a:fld>
            <a:endParaRPr lang="en-US"/>
          </a:p>
        </p:txBody>
      </p:sp>
    </p:spTree>
    <p:extLst>
      <p:ext uri="{BB962C8B-B14F-4D97-AF65-F5344CB8AC3E}">
        <p14:creationId xmlns:p14="http://schemas.microsoft.com/office/powerpoint/2010/main" val="2939907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28" name="Rectangle 1027">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jonah and the great fish">
            <a:extLst>
              <a:ext uri="{FF2B5EF4-FFF2-40B4-BE49-F238E27FC236}">
                <a16:creationId xmlns:a16="http://schemas.microsoft.com/office/drawing/2014/main" id="{21B09CBD-8AF0-3520-8416-D131D62570E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8079" r="9089" b="-2"/>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1029" name="Rectangle 1028">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0" name="Rectangle 102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032" name="Rectangle 103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39D1B95B-49B7-BAF0-C242-3AE626439689}"/>
              </a:ext>
            </a:extLst>
          </p:cNvPr>
          <p:cNvSpPr/>
          <p:nvPr/>
        </p:nvSpPr>
        <p:spPr>
          <a:xfrm>
            <a:off x="298580" y="401216"/>
            <a:ext cx="1073020" cy="532218"/>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a:p>
        </p:txBody>
      </p:sp>
      <p:sp>
        <p:nvSpPr>
          <p:cNvPr id="14" name="Title 1">
            <a:extLst>
              <a:ext uri="{FF2B5EF4-FFF2-40B4-BE49-F238E27FC236}">
                <a16:creationId xmlns:a16="http://schemas.microsoft.com/office/drawing/2014/main" id="{38AA4953-EB34-0C8B-1BDA-A1EC901AC2A2}"/>
              </a:ext>
            </a:extLst>
          </p:cNvPr>
          <p:cNvSpPr>
            <a:spLocks noGrp="1"/>
          </p:cNvSpPr>
          <p:nvPr>
            <p:ph type="title"/>
          </p:nvPr>
        </p:nvSpPr>
        <p:spPr>
          <a:xfrm>
            <a:off x="236440" y="4859777"/>
            <a:ext cx="4821807" cy="805982"/>
          </a:xfrm>
        </p:spPr>
        <p:txBody>
          <a:bodyPr vert="horz" lIns="91440" tIns="45720" rIns="91440" bIns="45720" rtlCol="0" anchor="b">
            <a:normAutofit/>
          </a:bodyPr>
          <a:lstStyle/>
          <a:p>
            <a:r>
              <a:rPr lang="en-US" sz="4800" dirty="0">
                <a:solidFill>
                  <a:schemeClr val="bg1"/>
                </a:solidFill>
              </a:rPr>
              <a:t>The Book of Jonah</a:t>
            </a:r>
          </a:p>
        </p:txBody>
      </p:sp>
      <p:sp>
        <p:nvSpPr>
          <p:cNvPr id="15" name="Content Placeholder 2">
            <a:extLst>
              <a:ext uri="{FF2B5EF4-FFF2-40B4-BE49-F238E27FC236}">
                <a16:creationId xmlns:a16="http://schemas.microsoft.com/office/drawing/2014/main" id="{8703ED27-95CA-5331-71DF-D681127B7370}"/>
              </a:ext>
            </a:extLst>
          </p:cNvPr>
          <p:cNvSpPr>
            <a:spLocks noGrp="1"/>
          </p:cNvSpPr>
          <p:nvPr>
            <p:ph idx="1"/>
          </p:nvPr>
        </p:nvSpPr>
        <p:spPr>
          <a:xfrm>
            <a:off x="170070" y="5944353"/>
            <a:ext cx="7928902" cy="575928"/>
          </a:xfrm>
        </p:spPr>
        <p:txBody>
          <a:bodyPr vert="horz" lIns="91440" tIns="45720" rIns="91440" bIns="45720" rtlCol="0">
            <a:normAutofit/>
          </a:bodyPr>
          <a:lstStyle/>
          <a:p>
            <a:pPr marL="0" indent="0">
              <a:buNone/>
            </a:pPr>
            <a:r>
              <a:rPr lang="en-US" sz="3200" dirty="0">
                <a:solidFill>
                  <a:schemeClr val="bg1"/>
                </a:solidFill>
              </a:rPr>
              <a:t>Part Three: The God of Pity</a:t>
            </a:r>
          </a:p>
        </p:txBody>
      </p:sp>
    </p:spTree>
    <p:extLst>
      <p:ext uri="{BB962C8B-B14F-4D97-AF65-F5344CB8AC3E}">
        <p14:creationId xmlns:p14="http://schemas.microsoft.com/office/powerpoint/2010/main" val="2390175394"/>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4" name="Rectangle 2053">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descr="young prophet jonah staring at camera looking stern">
            <a:extLst>
              <a:ext uri="{FF2B5EF4-FFF2-40B4-BE49-F238E27FC236}">
                <a16:creationId xmlns:a16="http://schemas.microsoft.com/office/drawing/2014/main" id="{D04AE185-9FC7-B8EF-4312-EFFE665A06F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5562" r="682" b="15863"/>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2056" name="Rectangle 2055">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tx1"/>
              </a:gs>
              <a:gs pos="33000">
                <a:schemeClr val="tx1">
                  <a:alpha val="64000"/>
                </a:schemeClr>
              </a:gs>
              <a:gs pos="0">
                <a:schemeClr val="tx1">
                  <a:alpha val="0"/>
                </a:schemeClr>
              </a:gs>
              <a:gs pos="100000">
                <a:schemeClr val="tx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DF4BD07-6EDD-1D8E-79A9-7402CAA570A7}"/>
              </a:ext>
            </a:extLst>
          </p:cNvPr>
          <p:cNvSpPr>
            <a:spLocks noGrp="1"/>
          </p:cNvSpPr>
          <p:nvPr>
            <p:ph type="title"/>
          </p:nvPr>
        </p:nvSpPr>
        <p:spPr>
          <a:xfrm>
            <a:off x="296825" y="1342781"/>
            <a:ext cx="4637483" cy="3204134"/>
          </a:xfrm>
        </p:spPr>
        <p:txBody>
          <a:bodyPr vert="horz" lIns="91440" tIns="45720" rIns="91440" bIns="45720" rtlCol="0" anchor="b">
            <a:normAutofit/>
          </a:bodyPr>
          <a:lstStyle/>
          <a:p>
            <a:r>
              <a:rPr lang="en-US" sz="4800" dirty="0">
                <a:solidFill>
                  <a:schemeClr val="bg1"/>
                </a:solidFill>
              </a:rPr>
              <a:t>The God of Pity When We Rebel</a:t>
            </a:r>
          </a:p>
        </p:txBody>
      </p:sp>
      <p:sp>
        <p:nvSpPr>
          <p:cNvPr id="2058" name="Rectangle 2057">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2063" name="Rectangle 2062">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CAD42802-BA61-E460-60E8-F606504631AA}"/>
              </a:ext>
            </a:extLst>
          </p:cNvPr>
          <p:cNvSpPr/>
          <p:nvPr/>
        </p:nvSpPr>
        <p:spPr>
          <a:xfrm>
            <a:off x="296825" y="483079"/>
            <a:ext cx="1014390" cy="448574"/>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09328954"/>
      </p:ext>
    </p:extLst>
  </p:cSld>
  <p:clrMapOvr>
    <a:masterClrMapping/>
  </p:clrMapOvr>
  <p:transition spd="slow">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EC5D22E-AC02-B65E-C5F3-CB1C3399C3E1}"/>
              </a:ext>
            </a:extLst>
          </p:cNvPr>
          <p:cNvSpPr/>
          <p:nvPr/>
        </p:nvSpPr>
        <p:spPr>
          <a:xfrm>
            <a:off x="0" y="0"/>
            <a:ext cx="12192000" cy="6858000"/>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4AFEC9-4E22-032F-E7B9-B5438A110B6A}"/>
              </a:ext>
            </a:extLst>
          </p:cNvPr>
          <p:cNvSpPr>
            <a:spLocks noGrp="1"/>
          </p:cNvSpPr>
          <p:nvPr>
            <p:ph type="title"/>
          </p:nvPr>
        </p:nvSpPr>
        <p:spPr/>
        <p:txBody>
          <a:bodyPr/>
          <a:lstStyle/>
          <a:p>
            <a:r>
              <a:rPr lang="en-US" dirty="0">
                <a:solidFill>
                  <a:schemeClr val="bg1"/>
                </a:solidFill>
              </a:rPr>
              <a:t>The God of Pity When We Rebel </a:t>
            </a:r>
          </a:p>
        </p:txBody>
      </p:sp>
      <p:sp>
        <p:nvSpPr>
          <p:cNvPr id="3" name="Content Placeholder 2">
            <a:extLst>
              <a:ext uri="{FF2B5EF4-FFF2-40B4-BE49-F238E27FC236}">
                <a16:creationId xmlns:a16="http://schemas.microsoft.com/office/drawing/2014/main" id="{DB13BE93-8AA2-E9AF-2F37-69CFABCD7478}"/>
              </a:ext>
            </a:extLst>
          </p:cNvPr>
          <p:cNvSpPr>
            <a:spLocks noGrp="1"/>
          </p:cNvSpPr>
          <p:nvPr>
            <p:ph idx="1"/>
          </p:nvPr>
        </p:nvSpPr>
        <p:spPr/>
        <p:txBody>
          <a:bodyPr/>
          <a:lstStyle/>
          <a:p>
            <a:r>
              <a:rPr lang="en-US" sz="3200" dirty="0">
                <a:solidFill>
                  <a:schemeClr val="bg1"/>
                </a:solidFill>
              </a:rPr>
              <a:t>How Do We Handle Commands We Find Unpleasant?</a:t>
            </a:r>
          </a:p>
          <a:p>
            <a:pPr lvl="1"/>
            <a:r>
              <a:rPr lang="en-US" sz="2800" dirty="0">
                <a:solidFill>
                  <a:schemeClr val="bg1"/>
                </a:solidFill>
              </a:rPr>
              <a:t>Rebellion distorts our view of God (see Jonah 4:2)</a:t>
            </a:r>
          </a:p>
          <a:p>
            <a:r>
              <a:rPr lang="en-US" sz="3200" dirty="0">
                <a:solidFill>
                  <a:schemeClr val="bg1"/>
                </a:solidFill>
              </a:rPr>
              <a:t>God’s Reaction to Jonah:</a:t>
            </a:r>
          </a:p>
          <a:p>
            <a:pPr lvl="1"/>
            <a:r>
              <a:rPr lang="en-US" sz="2800" dirty="0">
                <a:solidFill>
                  <a:schemeClr val="bg1"/>
                </a:solidFill>
              </a:rPr>
              <a:t>Saves Jonah from himself</a:t>
            </a:r>
          </a:p>
          <a:p>
            <a:pPr lvl="1"/>
            <a:r>
              <a:rPr lang="en-US" sz="2800" dirty="0">
                <a:solidFill>
                  <a:schemeClr val="bg1"/>
                </a:solidFill>
              </a:rPr>
              <a:t>Addresses Jonah in reasonable terms after getting his attention</a:t>
            </a:r>
          </a:p>
          <a:p>
            <a:pPr lvl="1"/>
            <a:r>
              <a:rPr lang="en-US" sz="2800" dirty="0">
                <a:solidFill>
                  <a:schemeClr val="bg1"/>
                </a:solidFill>
              </a:rPr>
              <a:t>Demonstrates to him the error of his thinking</a:t>
            </a:r>
          </a:p>
          <a:p>
            <a:r>
              <a:rPr lang="en-US" sz="3200" dirty="0">
                <a:solidFill>
                  <a:schemeClr val="bg1"/>
                </a:solidFill>
              </a:rPr>
              <a:t>God pities us in our rebellion</a:t>
            </a:r>
          </a:p>
          <a:p>
            <a:endParaRPr lang="en-US" dirty="0"/>
          </a:p>
        </p:txBody>
      </p:sp>
      <p:pic>
        <p:nvPicPr>
          <p:cNvPr id="4098" name="Picture 2" descr="young prophet jonah staring at camera looking stern">
            <a:extLst>
              <a:ext uri="{FF2B5EF4-FFF2-40B4-BE49-F238E27FC236}">
                <a16:creationId xmlns:a16="http://schemas.microsoft.com/office/drawing/2014/main" id="{1A70FBDC-D3CE-7682-7B9D-04848EE941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58400" y="4965441"/>
            <a:ext cx="1668624" cy="1668624"/>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3CED6989-A053-A314-2EC9-E16450A72C3A}"/>
              </a:ext>
            </a:extLst>
          </p:cNvPr>
          <p:cNvSpPr txBox="1"/>
          <p:nvPr/>
        </p:nvSpPr>
        <p:spPr>
          <a:xfrm>
            <a:off x="218113" y="5480284"/>
            <a:ext cx="8372213" cy="1200329"/>
          </a:xfrm>
          <a:prstGeom prst="rect">
            <a:avLst/>
          </a:prstGeom>
          <a:solidFill>
            <a:schemeClr val="bg1">
              <a:lumMod val="85000"/>
            </a:schemeClr>
          </a:solidFill>
        </p:spPr>
        <p:txBody>
          <a:bodyPr wrap="square" rtlCol="0">
            <a:spAutoFit/>
          </a:bodyPr>
          <a:lstStyle/>
          <a:p>
            <a:r>
              <a:rPr lang="en-US" sz="2400" b="0" i="0" dirty="0">
                <a:solidFill>
                  <a:srgbClr val="000000"/>
                </a:solidFill>
                <a:effectLst/>
                <a:latin typeface="system-ui"/>
              </a:rPr>
              <a:t>The Lord is not slow to fulfill his promise as some count slowness, but is patient toward you,</a:t>
            </a:r>
            <a:r>
              <a:rPr lang="en-US" sz="2400" baseline="30000" dirty="0">
                <a:solidFill>
                  <a:srgbClr val="000000"/>
                </a:solidFill>
                <a:latin typeface="system-ui"/>
              </a:rPr>
              <a:t> </a:t>
            </a:r>
            <a:r>
              <a:rPr lang="en-US" sz="2400" b="0" i="0" dirty="0">
                <a:solidFill>
                  <a:srgbClr val="000000"/>
                </a:solidFill>
                <a:effectLst/>
                <a:latin typeface="system-ui"/>
              </a:rPr>
              <a:t>not wishing that any should perish, but that all should reach repentance – II Peter 3:9</a:t>
            </a:r>
            <a:endParaRPr lang="en-US" sz="2400" dirty="0"/>
          </a:p>
        </p:txBody>
      </p:sp>
    </p:spTree>
    <p:extLst>
      <p:ext uri="{BB962C8B-B14F-4D97-AF65-F5344CB8AC3E}">
        <p14:creationId xmlns:p14="http://schemas.microsoft.com/office/powerpoint/2010/main" val="257146772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fade">
                                      <p:cBhvr>
                                        <p:cTn id="4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EC5D22E-AC02-B65E-C5F3-CB1C3399C3E1}"/>
              </a:ext>
            </a:extLst>
          </p:cNvPr>
          <p:cNvSpPr/>
          <p:nvPr/>
        </p:nvSpPr>
        <p:spPr>
          <a:xfrm>
            <a:off x="0" y="0"/>
            <a:ext cx="12192000" cy="6858000"/>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44AFEC9-4E22-032F-E7B9-B5438A110B6A}"/>
              </a:ext>
            </a:extLst>
          </p:cNvPr>
          <p:cNvSpPr>
            <a:spLocks noGrp="1"/>
          </p:cNvSpPr>
          <p:nvPr>
            <p:ph type="title"/>
          </p:nvPr>
        </p:nvSpPr>
        <p:spPr/>
        <p:txBody>
          <a:bodyPr/>
          <a:lstStyle/>
          <a:p>
            <a:r>
              <a:rPr lang="en-US" dirty="0">
                <a:solidFill>
                  <a:schemeClr val="bg1"/>
                </a:solidFill>
              </a:rPr>
              <a:t>The God of Pity When We Rebel </a:t>
            </a:r>
          </a:p>
        </p:txBody>
      </p:sp>
      <p:sp>
        <p:nvSpPr>
          <p:cNvPr id="3" name="Content Placeholder 2">
            <a:extLst>
              <a:ext uri="{FF2B5EF4-FFF2-40B4-BE49-F238E27FC236}">
                <a16:creationId xmlns:a16="http://schemas.microsoft.com/office/drawing/2014/main" id="{DB13BE93-8AA2-E9AF-2F37-69CFABCD7478}"/>
              </a:ext>
            </a:extLst>
          </p:cNvPr>
          <p:cNvSpPr>
            <a:spLocks noGrp="1"/>
          </p:cNvSpPr>
          <p:nvPr>
            <p:ph idx="1"/>
          </p:nvPr>
        </p:nvSpPr>
        <p:spPr/>
        <p:txBody>
          <a:bodyPr/>
          <a:lstStyle/>
          <a:p>
            <a:r>
              <a:rPr lang="en-US" sz="3200" dirty="0">
                <a:solidFill>
                  <a:schemeClr val="bg1"/>
                </a:solidFill>
              </a:rPr>
              <a:t>How Do We Handle Commands We Find Unpleasant?</a:t>
            </a:r>
          </a:p>
          <a:p>
            <a:pPr lvl="1"/>
            <a:r>
              <a:rPr lang="en-US" sz="2800" dirty="0">
                <a:solidFill>
                  <a:schemeClr val="bg1"/>
                </a:solidFill>
              </a:rPr>
              <a:t>Do we ignore God’s attempts to correct our attitudes?</a:t>
            </a:r>
          </a:p>
          <a:p>
            <a:pPr lvl="2"/>
            <a:r>
              <a:rPr lang="en-US" sz="2800" dirty="0">
                <a:solidFill>
                  <a:schemeClr val="bg1"/>
                </a:solidFill>
              </a:rPr>
              <a:t>Still being alive is proof of God’s pity</a:t>
            </a:r>
          </a:p>
          <a:p>
            <a:r>
              <a:rPr lang="en-US" sz="3200" dirty="0">
                <a:solidFill>
                  <a:schemeClr val="bg1"/>
                </a:solidFill>
              </a:rPr>
              <a:t>God’s pity will not last forever</a:t>
            </a:r>
          </a:p>
          <a:p>
            <a:endParaRPr lang="en-US" dirty="0"/>
          </a:p>
        </p:txBody>
      </p:sp>
      <p:pic>
        <p:nvPicPr>
          <p:cNvPr id="4098" name="Picture 2" descr="young prophet jonah staring at camera looking stern">
            <a:extLst>
              <a:ext uri="{FF2B5EF4-FFF2-40B4-BE49-F238E27FC236}">
                <a16:creationId xmlns:a16="http://schemas.microsoft.com/office/drawing/2014/main" id="{1A70FBDC-D3CE-7682-7B9D-04848EE941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58400" y="4965441"/>
            <a:ext cx="1668624" cy="1668624"/>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767E513E-7EFA-EB18-5C6E-E161D3E57CDC}"/>
              </a:ext>
            </a:extLst>
          </p:cNvPr>
          <p:cNvSpPr txBox="1"/>
          <p:nvPr/>
        </p:nvSpPr>
        <p:spPr>
          <a:xfrm>
            <a:off x="284672" y="4813540"/>
            <a:ext cx="8367622" cy="1969770"/>
          </a:xfrm>
          <a:prstGeom prst="rect">
            <a:avLst/>
          </a:prstGeom>
          <a:noFill/>
        </p:spPr>
        <p:txBody>
          <a:bodyPr wrap="square" rtlCol="0">
            <a:spAutoFit/>
          </a:bodyPr>
          <a:lstStyle/>
          <a:p>
            <a:r>
              <a:rPr lang="en-US" sz="2600" dirty="0">
                <a:solidFill>
                  <a:schemeClr val="bg1"/>
                </a:solidFill>
              </a:rPr>
              <a:t>But the day of the Lord will come like a thief, and then the heavens will pass away with a roar, and the heavenly bodies</a:t>
            </a:r>
            <a:r>
              <a:rPr lang="en-US" sz="2600" baseline="30000" dirty="0">
                <a:solidFill>
                  <a:schemeClr val="bg1"/>
                </a:solidFill>
              </a:rPr>
              <a:t> </a:t>
            </a:r>
            <a:r>
              <a:rPr lang="en-US" sz="2600" dirty="0">
                <a:solidFill>
                  <a:schemeClr val="bg1"/>
                </a:solidFill>
              </a:rPr>
              <a:t>will be burned up and dissolved, and the earth and the works that are done on it will be exposed – II Peter 3:10</a:t>
            </a:r>
          </a:p>
          <a:p>
            <a:endParaRPr lang="en-US" dirty="0"/>
          </a:p>
        </p:txBody>
      </p:sp>
    </p:spTree>
    <p:extLst>
      <p:ext uri="{BB962C8B-B14F-4D97-AF65-F5344CB8AC3E}">
        <p14:creationId xmlns:p14="http://schemas.microsoft.com/office/powerpoint/2010/main" val="6353924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24" name="Rectangle 70">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122" name="Picture 2" descr="See the source image">
            <a:extLst>
              <a:ext uri="{FF2B5EF4-FFF2-40B4-BE49-F238E27FC236}">
                <a16:creationId xmlns:a16="http://schemas.microsoft.com/office/drawing/2014/main" id="{675AFAC4-C47F-4856-9C19-70BCE2573E1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936" r="-1" b="-1"/>
          <a:stretch/>
        </p:blipFill>
        <p:spPr bwMode="auto">
          <a:xfrm>
            <a:off x="20" y="10"/>
            <a:ext cx="8668492" cy="6857990"/>
          </a:xfrm>
          <a:prstGeom prst="rect">
            <a:avLst/>
          </a:prstGeom>
          <a:noFill/>
          <a:extLst>
            <a:ext uri="{909E8E84-426E-40DD-AFC4-6F175D3DCCD1}">
              <a14:hiddenFill xmlns:a14="http://schemas.microsoft.com/office/drawing/2010/main">
                <a:solidFill>
                  <a:srgbClr val="FFFFFF"/>
                </a:solidFill>
              </a14:hiddenFill>
            </a:ext>
          </a:extLst>
        </p:spPr>
      </p:pic>
      <p:sp>
        <p:nvSpPr>
          <p:cNvPr id="5125" name="Rectangle 72">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7840BF1-8F21-459D-B8BF-B2419142BC26}"/>
              </a:ext>
            </a:extLst>
          </p:cNvPr>
          <p:cNvSpPr>
            <a:spLocks noGrp="1"/>
          </p:cNvSpPr>
          <p:nvPr>
            <p:ph type="title"/>
          </p:nvPr>
        </p:nvSpPr>
        <p:spPr>
          <a:xfrm>
            <a:off x="7848600" y="1122363"/>
            <a:ext cx="4023360" cy="3204134"/>
          </a:xfrm>
        </p:spPr>
        <p:txBody>
          <a:bodyPr vert="horz" lIns="91440" tIns="45720" rIns="91440" bIns="45720" rtlCol="0" anchor="b">
            <a:normAutofit/>
          </a:bodyPr>
          <a:lstStyle/>
          <a:p>
            <a:r>
              <a:rPr lang="en-US" sz="4800"/>
              <a:t>Seize Salvation From the God of Pity!</a:t>
            </a:r>
          </a:p>
        </p:txBody>
      </p:sp>
      <p:sp>
        <p:nvSpPr>
          <p:cNvPr id="5126" name="Rectangle 7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5127" name="Rectangle 7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122DAD5C-578C-436C-B05F-C8A4FCD800B5}"/>
              </a:ext>
            </a:extLst>
          </p:cNvPr>
          <p:cNvSpPr/>
          <p:nvPr/>
        </p:nvSpPr>
        <p:spPr>
          <a:xfrm>
            <a:off x="7753739" y="494522"/>
            <a:ext cx="914773" cy="35255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0755664"/>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See the source image">
            <a:extLst>
              <a:ext uri="{FF2B5EF4-FFF2-40B4-BE49-F238E27FC236}">
                <a16:creationId xmlns:a16="http://schemas.microsoft.com/office/drawing/2014/main" id="{ECBF1097-23D0-4BB2-8668-D26D9D9D36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5716" y="3071521"/>
            <a:ext cx="3981450" cy="3028950"/>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F7F18313-69EF-4496-A5AC-DAB87245086D}"/>
              </a:ext>
            </a:extLst>
          </p:cNvPr>
          <p:cNvSpPr>
            <a:spLocks noGrp="1"/>
          </p:cNvSpPr>
          <p:nvPr>
            <p:ph type="title"/>
          </p:nvPr>
        </p:nvSpPr>
        <p:spPr/>
        <p:txBody>
          <a:bodyPr/>
          <a:lstStyle/>
          <a:p>
            <a:r>
              <a:rPr lang="en-US" dirty="0"/>
              <a:t>Seize Salvation From the God of Pity!</a:t>
            </a:r>
          </a:p>
        </p:txBody>
      </p:sp>
      <p:sp>
        <p:nvSpPr>
          <p:cNvPr id="3" name="Content Placeholder 2">
            <a:extLst>
              <a:ext uri="{FF2B5EF4-FFF2-40B4-BE49-F238E27FC236}">
                <a16:creationId xmlns:a16="http://schemas.microsoft.com/office/drawing/2014/main" id="{637FC137-A200-4A03-8826-B82C104DC721}"/>
              </a:ext>
            </a:extLst>
          </p:cNvPr>
          <p:cNvSpPr>
            <a:spLocks noGrp="1"/>
          </p:cNvSpPr>
          <p:nvPr>
            <p:ph idx="1"/>
          </p:nvPr>
        </p:nvSpPr>
        <p:spPr>
          <a:solidFill>
            <a:srgbClr val="FFFFFF">
              <a:alpha val="76863"/>
            </a:srgbClr>
          </a:solidFill>
        </p:spPr>
        <p:txBody>
          <a:bodyPr>
            <a:normAutofit/>
          </a:bodyPr>
          <a:lstStyle/>
          <a:p>
            <a:r>
              <a:rPr lang="en-US" sz="3200" dirty="0"/>
              <a:t>The Sailors and Ninevites did not Hesitate</a:t>
            </a:r>
          </a:p>
          <a:p>
            <a:pPr lvl="1"/>
            <a:r>
              <a:rPr lang="en-US" sz="2800" dirty="0"/>
              <a:t>Saw God as the difference between death and life</a:t>
            </a:r>
          </a:p>
          <a:p>
            <a:pPr lvl="2"/>
            <a:r>
              <a:rPr lang="en-US" sz="2600" dirty="0"/>
              <a:t>There is a danger when salvation is not viewed in this manner</a:t>
            </a:r>
          </a:p>
        </p:txBody>
      </p:sp>
      <p:sp>
        <p:nvSpPr>
          <p:cNvPr id="4" name="TextBox 3">
            <a:extLst>
              <a:ext uri="{FF2B5EF4-FFF2-40B4-BE49-F238E27FC236}">
                <a16:creationId xmlns:a16="http://schemas.microsoft.com/office/drawing/2014/main" id="{71D2B15E-D97F-4EB0-9884-8D6268D7D6B3}"/>
              </a:ext>
            </a:extLst>
          </p:cNvPr>
          <p:cNvSpPr txBox="1"/>
          <p:nvPr/>
        </p:nvSpPr>
        <p:spPr>
          <a:xfrm>
            <a:off x="310393" y="4184551"/>
            <a:ext cx="6531243" cy="2308324"/>
          </a:xfrm>
          <a:prstGeom prst="rect">
            <a:avLst/>
          </a:prstGeom>
          <a:solidFill>
            <a:schemeClr val="bg1">
              <a:lumMod val="95000"/>
            </a:schemeClr>
          </a:solidFill>
        </p:spPr>
        <p:txBody>
          <a:bodyPr wrap="square" rtlCol="0">
            <a:spAutoFit/>
          </a:bodyPr>
          <a:lstStyle/>
          <a:p>
            <a:r>
              <a:rPr lang="en-US" b="1" i="0" baseline="30000" dirty="0">
                <a:solidFill>
                  <a:srgbClr val="000000"/>
                </a:solidFill>
                <a:effectLst/>
                <a:latin typeface="system-ui"/>
              </a:rPr>
              <a:t> </a:t>
            </a:r>
            <a:r>
              <a:rPr lang="en-US" sz="2400" b="0" i="0" dirty="0">
                <a:solidFill>
                  <a:srgbClr val="000000"/>
                </a:solidFill>
                <a:effectLst/>
                <a:latin typeface="system-ui"/>
              </a:rPr>
              <a:t>Take care, brothers, lest there be in any of you an evil, unbelieving heart, leading you to fall away from the living God. </a:t>
            </a:r>
            <a:r>
              <a:rPr lang="en-US" sz="2400" b="1" i="0" baseline="30000" dirty="0">
                <a:solidFill>
                  <a:srgbClr val="000000"/>
                </a:solidFill>
                <a:effectLst/>
                <a:latin typeface="system-ui"/>
              </a:rPr>
              <a:t> </a:t>
            </a:r>
            <a:r>
              <a:rPr lang="en-US" sz="2400" b="0" i="0" dirty="0">
                <a:solidFill>
                  <a:srgbClr val="000000"/>
                </a:solidFill>
                <a:effectLst/>
                <a:latin typeface="system-ui"/>
              </a:rPr>
              <a:t>But exhort one another every day, as long as it is called “today,” that none of you may be hardened by the deceitfulness of sin.				 – Hebrews 3:12-13</a:t>
            </a:r>
            <a:endParaRPr lang="en-US" dirty="0"/>
          </a:p>
        </p:txBody>
      </p:sp>
    </p:spTree>
    <p:extLst>
      <p:ext uri="{BB962C8B-B14F-4D97-AF65-F5344CB8AC3E}">
        <p14:creationId xmlns:p14="http://schemas.microsoft.com/office/powerpoint/2010/main" val="251054733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See the source image">
            <a:extLst>
              <a:ext uri="{FF2B5EF4-FFF2-40B4-BE49-F238E27FC236}">
                <a16:creationId xmlns:a16="http://schemas.microsoft.com/office/drawing/2014/main" id="{ECBF1097-23D0-4BB2-8668-D26D9D9D36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5716" y="3071521"/>
            <a:ext cx="3981450" cy="3028950"/>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F7F18313-69EF-4496-A5AC-DAB87245086D}"/>
              </a:ext>
            </a:extLst>
          </p:cNvPr>
          <p:cNvSpPr>
            <a:spLocks noGrp="1"/>
          </p:cNvSpPr>
          <p:nvPr>
            <p:ph type="title"/>
          </p:nvPr>
        </p:nvSpPr>
        <p:spPr/>
        <p:txBody>
          <a:bodyPr/>
          <a:lstStyle/>
          <a:p>
            <a:r>
              <a:rPr lang="en-US" dirty="0"/>
              <a:t>Seize Salvation From the God of Pity!</a:t>
            </a:r>
          </a:p>
        </p:txBody>
      </p:sp>
      <p:sp>
        <p:nvSpPr>
          <p:cNvPr id="3" name="Content Placeholder 2">
            <a:extLst>
              <a:ext uri="{FF2B5EF4-FFF2-40B4-BE49-F238E27FC236}">
                <a16:creationId xmlns:a16="http://schemas.microsoft.com/office/drawing/2014/main" id="{637FC137-A200-4A03-8826-B82C104DC721}"/>
              </a:ext>
            </a:extLst>
          </p:cNvPr>
          <p:cNvSpPr>
            <a:spLocks noGrp="1"/>
          </p:cNvSpPr>
          <p:nvPr>
            <p:ph idx="1"/>
          </p:nvPr>
        </p:nvSpPr>
        <p:spPr>
          <a:solidFill>
            <a:srgbClr val="FFFFFF">
              <a:alpha val="76863"/>
            </a:srgbClr>
          </a:solidFill>
        </p:spPr>
        <p:txBody>
          <a:bodyPr>
            <a:normAutofit/>
          </a:bodyPr>
          <a:lstStyle/>
          <a:p>
            <a:r>
              <a:rPr lang="en-US" sz="3200" dirty="0"/>
              <a:t>Accepting Salvation Means Allowing God to be Enthroned</a:t>
            </a:r>
          </a:p>
          <a:p>
            <a:pPr lvl="1"/>
            <a:r>
              <a:rPr lang="en-US" sz="2800" dirty="0"/>
              <a:t>Rebellion encourages resistance; humility encourages acceptance</a:t>
            </a:r>
          </a:p>
          <a:p>
            <a:r>
              <a:rPr lang="en-US" sz="3200" dirty="0"/>
              <a:t>Where do I stand with God?</a:t>
            </a:r>
          </a:p>
        </p:txBody>
      </p:sp>
    </p:spTree>
    <p:extLst>
      <p:ext uri="{BB962C8B-B14F-4D97-AF65-F5344CB8AC3E}">
        <p14:creationId xmlns:p14="http://schemas.microsoft.com/office/powerpoint/2010/main" val="352508415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D8A4F51-806D-AF3F-9EB9-E819897BDE99}"/>
              </a:ext>
            </a:extLst>
          </p:cNvPr>
          <p:cNvSpPr/>
          <p:nvPr/>
        </p:nvSpPr>
        <p:spPr>
          <a:xfrm>
            <a:off x="0" y="0"/>
            <a:ext cx="12191999" cy="6858000"/>
          </a:xfrm>
          <a:prstGeom prst="rect">
            <a:avLst/>
          </a:prstGeom>
        </p:spPr>
        <p:style>
          <a:lnRef idx="2">
            <a:schemeClr val="dk1">
              <a:shade val="15000"/>
            </a:schemeClr>
          </a:lnRef>
          <a:fillRef idx="1">
            <a:schemeClr val="dk1"/>
          </a:fillRef>
          <a:effectRef idx="0">
            <a:schemeClr val="dk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986B72-7163-3DBF-B50E-FF4AA81B9D1F}"/>
              </a:ext>
            </a:extLst>
          </p:cNvPr>
          <p:cNvSpPr>
            <a:spLocks noGrp="1"/>
          </p:cNvSpPr>
          <p:nvPr>
            <p:ph type="title"/>
          </p:nvPr>
        </p:nvSpPr>
        <p:spPr>
          <a:xfrm>
            <a:off x="950342" y="5253576"/>
            <a:ext cx="10515600" cy="1325563"/>
          </a:xfrm>
        </p:spPr>
        <p:txBody>
          <a:bodyPr/>
          <a:lstStyle/>
          <a:p>
            <a:r>
              <a:rPr lang="en-US" dirty="0">
                <a:solidFill>
                  <a:schemeClr val="bg1"/>
                </a:solidFill>
              </a:rPr>
              <a:t>Am I More Like the Prophet or the Pagans?</a:t>
            </a:r>
          </a:p>
        </p:txBody>
      </p:sp>
      <p:pic>
        <p:nvPicPr>
          <p:cNvPr id="2050" name="Picture 2" descr="shadow of very large fish under the water's surface">
            <a:extLst>
              <a:ext uri="{FF2B5EF4-FFF2-40B4-BE49-F238E27FC236}">
                <a16:creationId xmlns:a16="http://schemas.microsoft.com/office/drawing/2014/main" id="{0E15BDEA-DD18-BEEE-340F-9426C192EF6D}"/>
              </a:ext>
            </a:extLst>
          </p:cNvPr>
          <p:cNvPicPr>
            <a:picLocks noChangeAspect="1" noChangeArrowheads="1"/>
          </p:cNvPicPr>
          <p:nvPr/>
        </p:nvPicPr>
        <p:blipFill>
          <a:blip r:embed="rId2">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2784174" y="84901"/>
            <a:ext cx="5831457" cy="5831457"/>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8603624"/>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671A8AE-40A1-4631-A6B8-581AFF0654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See the source image">
            <a:extLst>
              <a:ext uri="{FF2B5EF4-FFF2-40B4-BE49-F238E27FC236}">
                <a16:creationId xmlns:a16="http://schemas.microsoft.com/office/drawing/2014/main" id="{FF01CA93-5E7A-40B5-8A63-F68E4DC4B57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5200"/>
          <a:stretch/>
        </p:blipFill>
        <p:spPr bwMode="auto">
          <a:xfrm>
            <a:off x="3523488" y="10"/>
            <a:ext cx="8668512" cy="6857990"/>
          </a:xfrm>
          <a:prstGeom prst="rect">
            <a:avLst/>
          </a:prstGeom>
          <a:noFill/>
          <a:extLst>
            <a:ext uri="{909E8E84-426E-40DD-AFC4-6F175D3DCCD1}">
              <a14:hiddenFill xmlns:a14="http://schemas.microsoft.com/office/drawing/2010/main">
                <a:solidFill>
                  <a:srgbClr val="FFFFFF"/>
                </a:solidFill>
              </a14:hiddenFill>
            </a:ext>
          </a:extLst>
        </p:spPr>
      </p:pic>
      <p:sp>
        <p:nvSpPr>
          <p:cNvPr id="73" name="Rectangle 72">
            <a:extLst>
              <a:ext uri="{FF2B5EF4-FFF2-40B4-BE49-F238E27FC236}">
                <a16:creationId xmlns:a16="http://schemas.microsoft.com/office/drawing/2014/main" id="{AB58EF07-17C2-48CF-ABB0-EEF1F17CB8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 y="0"/>
            <a:ext cx="9339206" cy="6858000"/>
          </a:xfrm>
          <a:prstGeom prst="rect">
            <a:avLst/>
          </a:prstGeom>
          <a:gradFill>
            <a:gsLst>
              <a:gs pos="58000">
                <a:schemeClr val="bg1"/>
              </a:gs>
              <a:gs pos="33000">
                <a:schemeClr val="bg1">
                  <a:alpha val="64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B3E9126-2EFD-433D-9D90-2C0CBE4CF1CB}"/>
              </a:ext>
            </a:extLst>
          </p:cNvPr>
          <p:cNvSpPr>
            <a:spLocks noGrp="1"/>
          </p:cNvSpPr>
          <p:nvPr>
            <p:ph type="title"/>
          </p:nvPr>
        </p:nvSpPr>
        <p:spPr>
          <a:xfrm>
            <a:off x="477981" y="1122363"/>
            <a:ext cx="4023360" cy="3204134"/>
          </a:xfrm>
        </p:spPr>
        <p:txBody>
          <a:bodyPr vert="horz" lIns="91440" tIns="45720" rIns="91440" bIns="45720" rtlCol="0" anchor="b">
            <a:normAutofit/>
          </a:bodyPr>
          <a:lstStyle/>
          <a:p>
            <a:r>
              <a:rPr lang="en-US" sz="4800"/>
              <a:t>The God of Pity</a:t>
            </a:r>
          </a:p>
        </p:txBody>
      </p:sp>
      <p:sp>
        <p:nvSpPr>
          <p:cNvPr id="75" name="Rectangle 74">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77" name="Rectangle 76">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3977640"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Rectangle 3">
            <a:extLst>
              <a:ext uri="{FF2B5EF4-FFF2-40B4-BE49-F238E27FC236}">
                <a16:creationId xmlns:a16="http://schemas.microsoft.com/office/drawing/2014/main" id="{0E16A5FE-4078-45B1-85DE-F1C2108CE962}"/>
              </a:ext>
            </a:extLst>
          </p:cNvPr>
          <p:cNvSpPr/>
          <p:nvPr/>
        </p:nvSpPr>
        <p:spPr>
          <a:xfrm>
            <a:off x="317241" y="447869"/>
            <a:ext cx="1129004" cy="513931"/>
          </a:xfrm>
          <a:prstGeom prst="rect">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8786159"/>
      </p:ext>
    </p:extLst>
  </p:cSld>
  <p:clrMapOvr>
    <a:overrideClrMapping bg1="dk1" tx1="lt1" bg2="dk2" tx2="lt2" accent1="accent1" accent2="accent2" accent3="accent3" accent4="accent4" accent5="accent5" accent6="accent6" hlink="hlink" folHlink="folHlink"/>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09815F0-BA84-4F6A-B01C-576158AED140}"/>
              </a:ext>
            </a:extLst>
          </p:cNvPr>
          <p:cNvSpPr/>
          <p:nvPr/>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2050" name="Picture 2" descr="See the source image">
            <a:extLst>
              <a:ext uri="{FF2B5EF4-FFF2-40B4-BE49-F238E27FC236}">
                <a16:creationId xmlns:a16="http://schemas.microsoft.com/office/drawing/2014/main" id="{CD85B83C-BD76-4573-AFDD-D69B334838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99425" y="3722914"/>
            <a:ext cx="3164312" cy="2369896"/>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9904583-0F6A-43A2-B7FF-6CE63D63F049}"/>
              </a:ext>
            </a:extLst>
          </p:cNvPr>
          <p:cNvSpPr>
            <a:spLocks noGrp="1"/>
          </p:cNvSpPr>
          <p:nvPr>
            <p:ph type="title"/>
          </p:nvPr>
        </p:nvSpPr>
        <p:spPr/>
        <p:txBody>
          <a:bodyPr/>
          <a:lstStyle/>
          <a:p>
            <a:r>
              <a:rPr lang="en-US" dirty="0">
                <a:solidFill>
                  <a:schemeClr val="bg1"/>
                </a:solidFill>
              </a:rPr>
              <a:t>The God of Pity</a:t>
            </a:r>
          </a:p>
        </p:txBody>
      </p:sp>
      <p:sp>
        <p:nvSpPr>
          <p:cNvPr id="3" name="Content Placeholder 2">
            <a:extLst>
              <a:ext uri="{FF2B5EF4-FFF2-40B4-BE49-F238E27FC236}">
                <a16:creationId xmlns:a16="http://schemas.microsoft.com/office/drawing/2014/main" id="{C4041F4D-A543-4F1C-A3FB-4791AC6DD91E}"/>
              </a:ext>
            </a:extLst>
          </p:cNvPr>
          <p:cNvSpPr>
            <a:spLocks noGrp="1"/>
          </p:cNvSpPr>
          <p:nvPr>
            <p:ph idx="1"/>
          </p:nvPr>
        </p:nvSpPr>
        <p:spPr>
          <a:solidFill>
            <a:srgbClr val="000000">
              <a:alpha val="72157"/>
            </a:srgbClr>
          </a:solidFill>
        </p:spPr>
        <p:txBody>
          <a:bodyPr/>
          <a:lstStyle/>
          <a:p>
            <a:r>
              <a:rPr lang="en-US" sz="3200" dirty="0">
                <a:solidFill>
                  <a:schemeClr val="bg1"/>
                </a:solidFill>
              </a:rPr>
              <a:t>Ending Question: “Should I Not Pity Nineveh?”</a:t>
            </a:r>
          </a:p>
          <a:p>
            <a:pPr lvl="1"/>
            <a:r>
              <a:rPr lang="en-US" sz="2800" dirty="0">
                <a:solidFill>
                  <a:schemeClr val="bg1"/>
                </a:solidFill>
              </a:rPr>
              <a:t>Reader is left to answer the question</a:t>
            </a:r>
          </a:p>
          <a:p>
            <a:r>
              <a:rPr lang="en-US" sz="3200" dirty="0">
                <a:solidFill>
                  <a:schemeClr val="bg1"/>
                </a:solidFill>
              </a:rPr>
              <a:t>Account of Jonah cried out for Jewish self-reflection</a:t>
            </a:r>
          </a:p>
          <a:p>
            <a:pPr lvl="1"/>
            <a:r>
              <a:rPr lang="en-US" b="1" i="0" baseline="30000" dirty="0">
                <a:solidFill>
                  <a:schemeClr val="bg1"/>
                </a:solidFill>
                <a:effectLst/>
                <a:latin typeface="system-ui"/>
              </a:rPr>
              <a:t> </a:t>
            </a:r>
            <a:r>
              <a:rPr lang="en-US" sz="2600" b="0" i="0" dirty="0">
                <a:solidFill>
                  <a:schemeClr val="bg1"/>
                </a:solidFill>
                <a:effectLst/>
                <a:latin typeface="system-ui"/>
              </a:rPr>
              <a:t>And you shall be to me a </a:t>
            </a:r>
            <a:r>
              <a:rPr lang="en-US" sz="2600" b="0" i="0" dirty="0">
                <a:solidFill>
                  <a:srgbClr val="00B0F0"/>
                </a:solidFill>
                <a:effectLst/>
                <a:latin typeface="system-ui"/>
              </a:rPr>
              <a:t>kingdom of priests </a:t>
            </a:r>
            <a:r>
              <a:rPr lang="en-US" sz="2600" b="0" i="0" dirty="0">
                <a:solidFill>
                  <a:schemeClr val="bg1"/>
                </a:solidFill>
                <a:effectLst/>
                <a:latin typeface="system-ui"/>
              </a:rPr>
              <a:t>and a holy nation.’ These are the words that you shall speak to the people of Israel – Exodus 16:6</a:t>
            </a:r>
          </a:p>
          <a:p>
            <a:pPr lvl="1"/>
            <a:r>
              <a:rPr lang="en-US" sz="2600" dirty="0">
                <a:solidFill>
                  <a:schemeClr val="bg1"/>
                </a:solidFill>
                <a:latin typeface="system-ui"/>
              </a:rPr>
              <a:t>Nationalism had blinded them to their work</a:t>
            </a:r>
          </a:p>
          <a:p>
            <a:pPr lvl="1"/>
            <a:r>
              <a:rPr lang="en-US" sz="2600" dirty="0">
                <a:solidFill>
                  <a:schemeClr val="bg1"/>
                </a:solidFill>
                <a:latin typeface="system-ui"/>
              </a:rPr>
              <a:t>Just as Jonah had chosen evil, so had the Jews</a:t>
            </a:r>
            <a:endParaRPr lang="en-US" sz="2600" dirty="0">
              <a:solidFill>
                <a:schemeClr val="bg1"/>
              </a:solidFill>
            </a:endParaRPr>
          </a:p>
        </p:txBody>
      </p:sp>
    </p:spTree>
    <p:extLst>
      <p:ext uri="{BB962C8B-B14F-4D97-AF65-F5344CB8AC3E}">
        <p14:creationId xmlns:p14="http://schemas.microsoft.com/office/powerpoint/2010/main" val="223075202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5FC2BE5-2B16-4512-8814-DE93E841992D}"/>
              </a:ext>
            </a:extLst>
          </p:cNvPr>
          <p:cNvSpPr/>
          <p:nvPr/>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34DAAFA-3057-463B-9879-D760FFE35356}"/>
              </a:ext>
            </a:extLst>
          </p:cNvPr>
          <p:cNvSpPr>
            <a:spLocks noGrp="1"/>
          </p:cNvSpPr>
          <p:nvPr>
            <p:ph idx="1"/>
          </p:nvPr>
        </p:nvSpPr>
        <p:spPr>
          <a:xfrm>
            <a:off x="771088" y="1448120"/>
            <a:ext cx="10515600" cy="4351338"/>
          </a:xfrm>
          <a:solidFill>
            <a:schemeClr val="bg1"/>
          </a:solidFill>
        </p:spPr>
        <p:txBody>
          <a:bodyPr>
            <a:normAutofit/>
          </a:bodyPr>
          <a:lstStyle/>
          <a:p>
            <a:pPr marL="0" indent="0" algn="l">
              <a:buNone/>
            </a:pPr>
            <a:r>
              <a:rPr lang="en-US" b="0" i="0" dirty="0">
                <a:solidFill>
                  <a:srgbClr val="000000"/>
                </a:solidFill>
                <a:effectLst/>
                <a:latin typeface="system-ui"/>
              </a:rPr>
              <a:t>Hear this word that the </a:t>
            </a:r>
            <a:r>
              <a:rPr lang="en-US" b="0" i="0" cap="small" dirty="0">
                <a:solidFill>
                  <a:srgbClr val="000000"/>
                </a:solidFill>
                <a:effectLst/>
                <a:latin typeface="system-ui"/>
              </a:rPr>
              <a:t>Lord</a:t>
            </a:r>
            <a:r>
              <a:rPr lang="en-US" b="0" i="0" dirty="0">
                <a:solidFill>
                  <a:srgbClr val="000000"/>
                </a:solidFill>
                <a:effectLst/>
                <a:latin typeface="system-ui"/>
              </a:rPr>
              <a:t> has spoken against you, O people of Israel, against the whole family that I brought up out of the land of Egypt: “You only have I known</a:t>
            </a:r>
            <a:r>
              <a:rPr lang="en-US" dirty="0">
                <a:solidFill>
                  <a:srgbClr val="000000"/>
                </a:solidFill>
                <a:latin typeface="system-ui"/>
              </a:rPr>
              <a:t> </a:t>
            </a:r>
            <a:r>
              <a:rPr lang="en-US" b="0" i="0" dirty="0">
                <a:solidFill>
                  <a:srgbClr val="000000"/>
                </a:solidFill>
                <a:effectLst/>
                <a:latin typeface="system-ui"/>
              </a:rPr>
              <a:t>of all the families of the earth; therefore I will punish you</a:t>
            </a:r>
            <a:r>
              <a:rPr lang="en-US" dirty="0">
                <a:solidFill>
                  <a:srgbClr val="000000"/>
                </a:solidFill>
                <a:latin typeface="system-ui"/>
              </a:rPr>
              <a:t> </a:t>
            </a:r>
            <a:r>
              <a:rPr lang="en-US" b="0" i="0" dirty="0">
                <a:solidFill>
                  <a:srgbClr val="000000"/>
                </a:solidFill>
                <a:effectLst/>
                <a:latin typeface="system-ui"/>
              </a:rPr>
              <a:t>for all your iniquities./“Hear this word, you cows of Bashan, who are on the mountain of Samaria, who oppress the poor, who crush the needy, who say to your husbands, ‘Bring, that we may drink!’ The Lord </a:t>
            </a:r>
            <a:r>
              <a:rPr lang="en-US" b="0" i="0" cap="small" dirty="0">
                <a:solidFill>
                  <a:srgbClr val="000000"/>
                </a:solidFill>
                <a:effectLst/>
                <a:latin typeface="system-ui"/>
              </a:rPr>
              <a:t>God</a:t>
            </a:r>
            <a:r>
              <a:rPr lang="en-US" b="0" i="0" dirty="0">
                <a:solidFill>
                  <a:srgbClr val="000000"/>
                </a:solidFill>
                <a:effectLst/>
                <a:latin typeface="system-ui"/>
              </a:rPr>
              <a:t> has sworn by his holiness that, behold, the days are coming upon you, when they shall take you away with hooks, even the last of you with fishhooks. And you shall go out through the breaches, each one straight ahead; and you shall be cast out into Harmon,” declares the </a:t>
            </a:r>
            <a:r>
              <a:rPr lang="en-US" b="0" i="0" cap="small" dirty="0">
                <a:solidFill>
                  <a:srgbClr val="000000"/>
                </a:solidFill>
                <a:effectLst/>
                <a:latin typeface="system-ui"/>
              </a:rPr>
              <a:t>Lord</a:t>
            </a:r>
            <a:r>
              <a:rPr lang="en-US" b="0" i="0" dirty="0">
                <a:solidFill>
                  <a:srgbClr val="000000"/>
                </a:solidFill>
                <a:effectLst/>
                <a:latin typeface="system-ui"/>
              </a:rPr>
              <a:t>. – Amos 3:1-2; 4:1-3</a:t>
            </a:r>
          </a:p>
          <a:p>
            <a:pPr marL="0" indent="0">
              <a:buNone/>
            </a:pPr>
            <a:endParaRPr lang="en-US" dirty="0"/>
          </a:p>
        </p:txBody>
      </p:sp>
    </p:spTree>
    <p:extLst>
      <p:ext uri="{BB962C8B-B14F-4D97-AF65-F5344CB8AC3E}">
        <p14:creationId xmlns:p14="http://schemas.microsoft.com/office/powerpoint/2010/main" val="2077027582"/>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09815F0-BA84-4F6A-B01C-576158AED140}"/>
              </a:ext>
            </a:extLst>
          </p:cNvPr>
          <p:cNvSpPr/>
          <p:nvPr/>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2050" name="Picture 2" descr="See the source image">
            <a:extLst>
              <a:ext uri="{FF2B5EF4-FFF2-40B4-BE49-F238E27FC236}">
                <a16:creationId xmlns:a16="http://schemas.microsoft.com/office/drawing/2014/main" id="{CD85B83C-BD76-4573-AFDD-D69B334838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99425" y="3722914"/>
            <a:ext cx="3164312" cy="2369896"/>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9904583-0F6A-43A2-B7FF-6CE63D63F049}"/>
              </a:ext>
            </a:extLst>
          </p:cNvPr>
          <p:cNvSpPr>
            <a:spLocks noGrp="1"/>
          </p:cNvSpPr>
          <p:nvPr>
            <p:ph type="title"/>
          </p:nvPr>
        </p:nvSpPr>
        <p:spPr/>
        <p:txBody>
          <a:bodyPr/>
          <a:lstStyle/>
          <a:p>
            <a:r>
              <a:rPr lang="en-US" dirty="0">
                <a:solidFill>
                  <a:schemeClr val="bg1"/>
                </a:solidFill>
              </a:rPr>
              <a:t>The God of Pity</a:t>
            </a:r>
          </a:p>
        </p:txBody>
      </p:sp>
      <p:sp>
        <p:nvSpPr>
          <p:cNvPr id="3" name="Content Placeholder 2">
            <a:extLst>
              <a:ext uri="{FF2B5EF4-FFF2-40B4-BE49-F238E27FC236}">
                <a16:creationId xmlns:a16="http://schemas.microsoft.com/office/drawing/2014/main" id="{C4041F4D-A543-4F1C-A3FB-4791AC6DD91E}"/>
              </a:ext>
            </a:extLst>
          </p:cNvPr>
          <p:cNvSpPr>
            <a:spLocks noGrp="1"/>
          </p:cNvSpPr>
          <p:nvPr>
            <p:ph idx="1"/>
          </p:nvPr>
        </p:nvSpPr>
        <p:spPr>
          <a:solidFill>
            <a:srgbClr val="000000">
              <a:alpha val="72157"/>
            </a:srgbClr>
          </a:solidFill>
        </p:spPr>
        <p:txBody>
          <a:bodyPr/>
          <a:lstStyle/>
          <a:p>
            <a:r>
              <a:rPr lang="en-US" sz="3200" dirty="0">
                <a:solidFill>
                  <a:schemeClr val="bg1"/>
                </a:solidFill>
              </a:rPr>
              <a:t>Ending Question: “Should I Not Pity Nineveh?”</a:t>
            </a:r>
          </a:p>
          <a:p>
            <a:pPr lvl="1"/>
            <a:r>
              <a:rPr lang="en-US" sz="2800" dirty="0">
                <a:solidFill>
                  <a:schemeClr val="bg1"/>
                </a:solidFill>
              </a:rPr>
              <a:t>Reader is left to answer the question</a:t>
            </a:r>
          </a:p>
          <a:p>
            <a:r>
              <a:rPr lang="en-US" sz="3200" dirty="0">
                <a:solidFill>
                  <a:schemeClr val="bg1"/>
                </a:solidFill>
              </a:rPr>
              <a:t>Account of Jonah cried out for Jewish self-reflection</a:t>
            </a:r>
          </a:p>
          <a:p>
            <a:pPr lvl="1"/>
            <a:r>
              <a:rPr lang="en-US" b="1" i="0" baseline="30000" dirty="0">
                <a:solidFill>
                  <a:schemeClr val="bg1"/>
                </a:solidFill>
                <a:effectLst/>
                <a:latin typeface="system-ui"/>
              </a:rPr>
              <a:t> </a:t>
            </a:r>
            <a:r>
              <a:rPr lang="en-US" sz="2600" b="0" i="0" dirty="0">
                <a:solidFill>
                  <a:schemeClr val="bg1"/>
                </a:solidFill>
                <a:effectLst/>
                <a:latin typeface="system-ui"/>
              </a:rPr>
              <a:t>And you shall be to me a </a:t>
            </a:r>
            <a:r>
              <a:rPr lang="en-US" sz="2600" b="0" i="0" dirty="0">
                <a:solidFill>
                  <a:srgbClr val="00B0F0"/>
                </a:solidFill>
                <a:effectLst/>
                <a:latin typeface="system-ui"/>
              </a:rPr>
              <a:t>kingdom of priests </a:t>
            </a:r>
            <a:r>
              <a:rPr lang="en-US" sz="2600" b="0" i="0" dirty="0">
                <a:solidFill>
                  <a:schemeClr val="bg1"/>
                </a:solidFill>
                <a:effectLst/>
                <a:latin typeface="system-ui"/>
              </a:rPr>
              <a:t>and a holy nation.’ These are the words that you shall speak to the people of Israel – Exodus 16:6</a:t>
            </a:r>
          </a:p>
          <a:p>
            <a:pPr lvl="1"/>
            <a:r>
              <a:rPr lang="en-US" sz="2600" dirty="0">
                <a:solidFill>
                  <a:schemeClr val="bg1"/>
                </a:solidFill>
                <a:latin typeface="system-ui"/>
              </a:rPr>
              <a:t>Nationalism had blinded them to their work</a:t>
            </a:r>
          </a:p>
          <a:p>
            <a:pPr lvl="1"/>
            <a:r>
              <a:rPr lang="en-US" sz="2600" dirty="0">
                <a:solidFill>
                  <a:schemeClr val="bg1"/>
                </a:solidFill>
                <a:latin typeface="system-ui"/>
              </a:rPr>
              <a:t>Just as Jonah had chosen evil, so had the Jews</a:t>
            </a:r>
          </a:p>
          <a:p>
            <a:pPr lvl="1"/>
            <a:r>
              <a:rPr lang="en-US" sz="2600" dirty="0">
                <a:solidFill>
                  <a:schemeClr val="bg1"/>
                </a:solidFill>
                <a:latin typeface="system-ui"/>
              </a:rPr>
              <a:t>They came to false conclusion they were better than others</a:t>
            </a:r>
            <a:endParaRPr lang="en-US" sz="2600" dirty="0">
              <a:solidFill>
                <a:schemeClr val="bg1"/>
              </a:solidFill>
            </a:endParaRPr>
          </a:p>
        </p:txBody>
      </p:sp>
    </p:spTree>
    <p:extLst>
      <p:ext uri="{BB962C8B-B14F-4D97-AF65-F5344CB8AC3E}">
        <p14:creationId xmlns:p14="http://schemas.microsoft.com/office/powerpoint/2010/main" val="280183417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09815F0-BA84-4F6A-B01C-576158AED140}"/>
              </a:ext>
            </a:extLst>
          </p:cNvPr>
          <p:cNvSpPr/>
          <p:nvPr/>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2050" name="Picture 2" descr="See the source image">
            <a:extLst>
              <a:ext uri="{FF2B5EF4-FFF2-40B4-BE49-F238E27FC236}">
                <a16:creationId xmlns:a16="http://schemas.microsoft.com/office/drawing/2014/main" id="{CD85B83C-BD76-4573-AFDD-D69B334838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99425" y="3722914"/>
            <a:ext cx="3164312" cy="2369896"/>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9904583-0F6A-43A2-B7FF-6CE63D63F049}"/>
              </a:ext>
            </a:extLst>
          </p:cNvPr>
          <p:cNvSpPr>
            <a:spLocks noGrp="1"/>
          </p:cNvSpPr>
          <p:nvPr>
            <p:ph type="title"/>
          </p:nvPr>
        </p:nvSpPr>
        <p:spPr/>
        <p:txBody>
          <a:bodyPr/>
          <a:lstStyle/>
          <a:p>
            <a:r>
              <a:rPr lang="en-US" dirty="0">
                <a:solidFill>
                  <a:schemeClr val="bg1"/>
                </a:solidFill>
              </a:rPr>
              <a:t>The God of Pity</a:t>
            </a:r>
          </a:p>
        </p:txBody>
      </p:sp>
      <p:sp>
        <p:nvSpPr>
          <p:cNvPr id="3" name="Content Placeholder 2">
            <a:extLst>
              <a:ext uri="{FF2B5EF4-FFF2-40B4-BE49-F238E27FC236}">
                <a16:creationId xmlns:a16="http://schemas.microsoft.com/office/drawing/2014/main" id="{C4041F4D-A543-4F1C-A3FB-4791AC6DD91E}"/>
              </a:ext>
            </a:extLst>
          </p:cNvPr>
          <p:cNvSpPr>
            <a:spLocks noGrp="1"/>
          </p:cNvSpPr>
          <p:nvPr>
            <p:ph idx="1"/>
          </p:nvPr>
        </p:nvSpPr>
        <p:spPr>
          <a:solidFill>
            <a:srgbClr val="000000">
              <a:alpha val="72157"/>
            </a:srgbClr>
          </a:solidFill>
        </p:spPr>
        <p:txBody>
          <a:bodyPr/>
          <a:lstStyle/>
          <a:p>
            <a:r>
              <a:rPr lang="en-US" sz="3200" dirty="0">
                <a:solidFill>
                  <a:schemeClr val="bg1"/>
                </a:solidFill>
              </a:rPr>
              <a:t>Ending Question: “Should I Not Pity Nineveh?”</a:t>
            </a:r>
          </a:p>
          <a:p>
            <a:pPr lvl="1"/>
            <a:r>
              <a:rPr lang="en-US" sz="2800" dirty="0">
                <a:solidFill>
                  <a:schemeClr val="bg1"/>
                </a:solidFill>
              </a:rPr>
              <a:t>Reader is left to answer the question</a:t>
            </a:r>
          </a:p>
          <a:p>
            <a:r>
              <a:rPr lang="en-US" sz="3200" dirty="0">
                <a:solidFill>
                  <a:schemeClr val="bg1"/>
                </a:solidFill>
              </a:rPr>
              <a:t>Account of Jonah cries out for our self-reflection</a:t>
            </a:r>
          </a:p>
          <a:p>
            <a:pPr lvl="1"/>
            <a:r>
              <a:rPr lang="en-US" sz="2800" b="1" baseline="30000" dirty="0">
                <a:solidFill>
                  <a:schemeClr val="bg1"/>
                </a:solidFill>
              </a:rPr>
              <a:t> </a:t>
            </a:r>
            <a:r>
              <a:rPr lang="en-US" sz="2800" dirty="0">
                <a:solidFill>
                  <a:schemeClr val="bg1"/>
                </a:solidFill>
              </a:rPr>
              <a:t>But you are a chosen race, </a:t>
            </a:r>
            <a:r>
              <a:rPr lang="en-US" sz="2800" dirty="0">
                <a:solidFill>
                  <a:srgbClr val="00B0F0"/>
                </a:solidFill>
              </a:rPr>
              <a:t>a royal priesthood</a:t>
            </a:r>
            <a:r>
              <a:rPr lang="en-US" sz="2800" dirty="0">
                <a:solidFill>
                  <a:schemeClr val="bg1"/>
                </a:solidFill>
              </a:rPr>
              <a:t>, a holy nation, a people for his own possession, that you may proclaim the excellencies of him who called you out of darkness into his marvelous light. – I Peter 2:9</a:t>
            </a:r>
          </a:p>
          <a:p>
            <a:pPr lvl="2"/>
            <a:r>
              <a:rPr lang="en-US" sz="2600" dirty="0">
                <a:solidFill>
                  <a:schemeClr val="bg1"/>
                </a:solidFill>
              </a:rPr>
              <a:t>Nationalism can cause us to lose site of our purpose</a:t>
            </a:r>
          </a:p>
          <a:p>
            <a:pPr lvl="2"/>
            <a:r>
              <a:rPr lang="en-US" sz="2600" dirty="0">
                <a:solidFill>
                  <a:schemeClr val="bg1"/>
                </a:solidFill>
              </a:rPr>
              <a:t>Danger in looking at “the bad guys” as unworthy of God’s attention</a:t>
            </a:r>
          </a:p>
          <a:p>
            <a:pPr lvl="1"/>
            <a:endParaRPr lang="en-US" sz="2800" dirty="0">
              <a:solidFill>
                <a:schemeClr val="bg1"/>
              </a:solidFill>
            </a:endParaRPr>
          </a:p>
        </p:txBody>
      </p:sp>
    </p:spTree>
    <p:extLst>
      <p:ext uri="{BB962C8B-B14F-4D97-AF65-F5344CB8AC3E}">
        <p14:creationId xmlns:p14="http://schemas.microsoft.com/office/powerpoint/2010/main" val="3357434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09815F0-BA84-4F6A-B01C-576158AED140}"/>
              </a:ext>
            </a:extLst>
          </p:cNvPr>
          <p:cNvSpPr/>
          <p:nvPr/>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2050" name="Picture 2" descr="See the source image">
            <a:extLst>
              <a:ext uri="{FF2B5EF4-FFF2-40B4-BE49-F238E27FC236}">
                <a16:creationId xmlns:a16="http://schemas.microsoft.com/office/drawing/2014/main" id="{CD85B83C-BD76-4573-AFDD-D69B334838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99425" y="3722914"/>
            <a:ext cx="3164312" cy="2369896"/>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9904583-0F6A-43A2-B7FF-6CE63D63F049}"/>
              </a:ext>
            </a:extLst>
          </p:cNvPr>
          <p:cNvSpPr>
            <a:spLocks noGrp="1"/>
          </p:cNvSpPr>
          <p:nvPr>
            <p:ph type="title"/>
          </p:nvPr>
        </p:nvSpPr>
        <p:spPr/>
        <p:txBody>
          <a:bodyPr/>
          <a:lstStyle/>
          <a:p>
            <a:r>
              <a:rPr lang="en-US" dirty="0">
                <a:solidFill>
                  <a:schemeClr val="bg1"/>
                </a:solidFill>
              </a:rPr>
              <a:t>The God of Pity</a:t>
            </a:r>
          </a:p>
        </p:txBody>
      </p:sp>
      <p:sp>
        <p:nvSpPr>
          <p:cNvPr id="3" name="Content Placeholder 2">
            <a:extLst>
              <a:ext uri="{FF2B5EF4-FFF2-40B4-BE49-F238E27FC236}">
                <a16:creationId xmlns:a16="http://schemas.microsoft.com/office/drawing/2014/main" id="{C4041F4D-A543-4F1C-A3FB-4791AC6DD91E}"/>
              </a:ext>
            </a:extLst>
          </p:cNvPr>
          <p:cNvSpPr>
            <a:spLocks noGrp="1"/>
          </p:cNvSpPr>
          <p:nvPr>
            <p:ph idx="1"/>
          </p:nvPr>
        </p:nvSpPr>
        <p:spPr>
          <a:xfrm>
            <a:off x="838200" y="1825625"/>
            <a:ext cx="10998666" cy="4351338"/>
          </a:xfrm>
          <a:solidFill>
            <a:srgbClr val="000000">
              <a:alpha val="72157"/>
            </a:srgbClr>
          </a:solidFill>
        </p:spPr>
        <p:txBody>
          <a:bodyPr/>
          <a:lstStyle/>
          <a:p>
            <a:r>
              <a:rPr lang="en-US" sz="3200" dirty="0">
                <a:solidFill>
                  <a:schemeClr val="bg1"/>
                </a:solidFill>
              </a:rPr>
              <a:t>Big Question: How do we handle a God who loves our enemies?</a:t>
            </a:r>
          </a:p>
          <a:p>
            <a:pPr lvl="1"/>
            <a:r>
              <a:rPr lang="en-US" sz="2800" dirty="0">
                <a:solidFill>
                  <a:schemeClr val="bg1"/>
                </a:solidFill>
              </a:rPr>
              <a:t>Jesus fulfilled the duty in which Israel failed</a:t>
            </a:r>
          </a:p>
          <a:p>
            <a:pPr lvl="1"/>
            <a:r>
              <a:rPr lang="en-US" sz="2800" dirty="0">
                <a:solidFill>
                  <a:schemeClr val="bg1"/>
                </a:solidFill>
              </a:rPr>
              <a:t>We must fulfill this duty as we become more like the Son</a:t>
            </a:r>
          </a:p>
          <a:p>
            <a:pPr lvl="1"/>
            <a:endParaRPr lang="en-US" sz="2800" dirty="0">
              <a:solidFill>
                <a:schemeClr val="bg1"/>
              </a:solidFill>
            </a:endParaRPr>
          </a:p>
        </p:txBody>
      </p:sp>
      <p:sp>
        <p:nvSpPr>
          <p:cNvPr id="5" name="TextBox 4">
            <a:extLst>
              <a:ext uri="{FF2B5EF4-FFF2-40B4-BE49-F238E27FC236}">
                <a16:creationId xmlns:a16="http://schemas.microsoft.com/office/drawing/2014/main" id="{61C9245D-74ED-BF78-574C-AA774AAFAF16}"/>
              </a:ext>
            </a:extLst>
          </p:cNvPr>
          <p:cNvSpPr txBox="1"/>
          <p:nvPr/>
        </p:nvSpPr>
        <p:spPr>
          <a:xfrm>
            <a:off x="254479" y="4130087"/>
            <a:ext cx="11683042" cy="2769989"/>
          </a:xfrm>
          <a:prstGeom prst="rect">
            <a:avLst/>
          </a:prstGeom>
          <a:noFill/>
        </p:spPr>
        <p:txBody>
          <a:bodyPr wrap="square" rtlCol="0">
            <a:spAutoFit/>
          </a:bodyPr>
          <a:lstStyle/>
          <a:p>
            <a:r>
              <a:rPr lang="en-US" sz="2600" dirty="0">
                <a:solidFill>
                  <a:schemeClr val="bg1"/>
                </a:solidFill>
              </a:rPr>
              <a:t>And now the </a:t>
            </a:r>
            <a:r>
              <a:rPr lang="en-US" sz="2600" cap="small" dirty="0">
                <a:solidFill>
                  <a:schemeClr val="bg1"/>
                </a:solidFill>
              </a:rPr>
              <a:t>Lord</a:t>
            </a:r>
            <a:r>
              <a:rPr lang="en-US" sz="2600" dirty="0">
                <a:solidFill>
                  <a:schemeClr val="bg1"/>
                </a:solidFill>
              </a:rPr>
              <a:t> says, he who formed me from the womb to be his servant, to bring Jacob back to him; and that Israel might be gathered to him—for I am honored in the eyes of the </a:t>
            </a:r>
            <a:r>
              <a:rPr lang="en-US" sz="2600" cap="small" dirty="0">
                <a:solidFill>
                  <a:schemeClr val="bg1"/>
                </a:solidFill>
              </a:rPr>
              <a:t>Lord</a:t>
            </a:r>
            <a:r>
              <a:rPr lang="en-US" sz="2600" dirty="0">
                <a:solidFill>
                  <a:schemeClr val="bg1"/>
                </a:solidFill>
              </a:rPr>
              <a:t>, and my God has become my strength—he says: “It is too light a thing that you should be my servant to raise up the tribes of Jacob and to bring back the preserved of Israel; I will make you as a light for the nations, that my salvation may reach to the end of the earth.”  -- Isaiah 49:5-6</a:t>
            </a:r>
          </a:p>
          <a:p>
            <a:endParaRPr lang="en-US" dirty="0"/>
          </a:p>
        </p:txBody>
      </p:sp>
    </p:spTree>
    <p:extLst>
      <p:ext uri="{BB962C8B-B14F-4D97-AF65-F5344CB8AC3E}">
        <p14:creationId xmlns:p14="http://schemas.microsoft.com/office/powerpoint/2010/main" val="79305348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C8D9D25-A2D5-4E70-91B6-5C57DE653AEB}"/>
              </a:ext>
            </a:extLst>
          </p:cNvPr>
          <p:cNvSpPr/>
          <p:nvPr/>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B540D8CF-9714-4F0A-9215-572086E04208}"/>
              </a:ext>
            </a:extLst>
          </p:cNvPr>
          <p:cNvSpPr>
            <a:spLocks noGrp="1"/>
          </p:cNvSpPr>
          <p:nvPr>
            <p:ph idx="1"/>
          </p:nvPr>
        </p:nvSpPr>
        <p:spPr>
          <a:xfrm>
            <a:off x="838200" y="1774272"/>
            <a:ext cx="10515600" cy="3610441"/>
          </a:xfrm>
          <a:solidFill>
            <a:schemeClr val="bg1"/>
          </a:solidFill>
        </p:spPr>
        <p:txBody>
          <a:bodyPr>
            <a:normAutofit/>
          </a:bodyPr>
          <a:lstStyle/>
          <a:p>
            <a:pPr marL="0" indent="0">
              <a:buNone/>
            </a:pPr>
            <a:r>
              <a:rPr lang="en-US" sz="3200" b="0" i="0" dirty="0">
                <a:solidFill>
                  <a:srgbClr val="000000"/>
                </a:solidFill>
                <a:effectLst/>
                <a:latin typeface="system-ui"/>
              </a:rPr>
              <a:t>You have heard that it was said, ‘You shall love your neighbor and hate your enemy.’ </a:t>
            </a:r>
            <a:r>
              <a:rPr lang="en-US" sz="3200" b="1" i="0" baseline="30000" dirty="0">
                <a:solidFill>
                  <a:srgbClr val="000000"/>
                </a:solidFill>
                <a:effectLst/>
                <a:latin typeface="system-ui"/>
              </a:rPr>
              <a:t> </a:t>
            </a:r>
            <a:r>
              <a:rPr lang="en-US" sz="3200" b="0" i="0" dirty="0">
                <a:solidFill>
                  <a:srgbClr val="000000"/>
                </a:solidFill>
                <a:effectLst/>
                <a:latin typeface="system-ui"/>
              </a:rPr>
              <a:t>But I say to you, </a:t>
            </a:r>
            <a:r>
              <a:rPr lang="en-US" sz="3200" b="0" i="0" dirty="0">
                <a:solidFill>
                  <a:srgbClr val="C00000"/>
                </a:solidFill>
                <a:effectLst/>
                <a:latin typeface="system-ui"/>
              </a:rPr>
              <a:t>Love your enemies </a:t>
            </a:r>
            <a:r>
              <a:rPr lang="en-US" sz="3200" b="0" i="0" dirty="0">
                <a:solidFill>
                  <a:srgbClr val="000000"/>
                </a:solidFill>
                <a:effectLst/>
                <a:latin typeface="system-ui"/>
              </a:rPr>
              <a:t>and pray for those who persecute you/But I say to you who hear, </a:t>
            </a:r>
            <a:r>
              <a:rPr lang="en-US" sz="3200" b="0" i="0" dirty="0">
                <a:solidFill>
                  <a:srgbClr val="C00000"/>
                </a:solidFill>
                <a:effectLst/>
                <a:latin typeface="system-ui"/>
              </a:rPr>
              <a:t>Love your enemies</a:t>
            </a:r>
            <a:r>
              <a:rPr lang="en-US" sz="3200" b="0" i="0" dirty="0">
                <a:solidFill>
                  <a:srgbClr val="000000"/>
                </a:solidFill>
                <a:effectLst/>
                <a:latin typeface="system-ui"/>
              </a:rPr>
              <a:t>, do good to those who hate you/But </a:t>
            </a:r>
            <a:r>
              <a:rPr lang="en-US" sz="3200" b="0" i="0" dirty="0">
                <a:solidFill>
                  <a:srgbClr val="C00000"/>
                </a:solidFill>
                <a:effectLst/>
                <a:latin typeface="system-ui"/>
              </a:rPr>
              <a:t>love your enemies</a:t>
            </a:r>
            <a:r>
              <a:rPr lang="en-US" sz="3200" b="0" i="0" dirty="0">
                <a:solidFill>
                  <a:srgbClr val="000000"/>
                </a:solidFill>
                <a:effectLst/>
                <a:latin typeface="system-ui"/>
              </a:rPr>
              <a:t>, and do good, and lend, expecting nothing in return, and your reward will be great, </a:t>
            </a:r>
            <a:r>
              <a:rPr lang="en-US" sz="3200" b="1" i="0" dirty="0">
                <a:solidFill>
                  <a:srgbClr val="000000"/>
                </a:solidFill>
                <a:effectLst/>
                <a:latin typeface="system-ui"/>
              </a:rPr>
              <a:t>and you will be sons of the Most High</a:t>
            </a:r>
            <a:r>
              <a:rPr lang="en-US" sz="3200" b="0" i="0" dirty="0">
                <a:solidFill>
                  <a:srgbClr val="000000"/>
                </a:solidFill>
                <a:effectLst/>
                <a:latin typeface="system-ui"/>
              </a:rPr>
              <a:t>, for he is kind to the ungrateful and the evil. – Matthew 5:43-44; Luke 6,27,35</a:t>
            </a:r>
            <a:endParaRPr lang="en-US" sz="3200" dirty="0"/>
          </a:p>
        </p:txBody>
      </p:sp>
    </p:spTree>
    <p:extLst>
      <p:ext uri="{BB962C8B-B14F-4D97-AF65-F5344CB8AC3E}">
        <p14:creationId xmlns:p14="http://schemas.microsoft.com/office/powerpoint/2010/main" val="1672609981"/>
      </p:ext>
    </p:extLst>
  </p:cSld>
  <p:clrMapOvr>
    <a:masterClrMapping/>
  </p:clrMapOvr>
  <p:transition spd="slow">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09815F0-BA84-4F6A-B01C-576158AED140}"/>
              </a:ext>
            </a:extLst>
          </p:cNvPr>
          <p:cNvSpPr/>
          <p:nvPr/>
        </p:nvSpPr>
        <p:spPr>
          <a:xfrm>
            <a:off x="0" y="0"/>
            <a:ext cx="12192000"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2050" name="Picture 2" descr="See the source image">
            <a:extLst>
              <a:ext uri="{FF2B5EF4-FFF2-40B4-BE49-F238E27FC236}">
                <a16:creationId xmlns:a16="http://schemas.microsoft.com/office/drawing/2014/main" id="{CD85B83C-BD76-4573-AFDD-D69B334838E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99425" y="3722914"/>
            <a:ext cx="3164312" cy="2369896"/>
          </a:xfrm>
          <a:prstGeom prst="rect">
            <a:avLst/>
          </a:prstGeom>
          <a:noFill/>
          <a:effectLst>
            <a:softEdge rad="635000"/>
          </a:effectLst>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9904583-0F6A-43A2-B7FF-6CE63D63F049}"/>
              </a:ext>
            </a:extLst>
          </p:cNvPr>
          <p:cNvSpPr>
            <a:spLocks noGrp="1"/>
          </p:cNvSpPr>
          <p:nvPr>
            <p:ph type="title"/>
          </p:nvPr>
        </p:nvSpPr>
        <p:spPr/>
        <p:txBody>
          <a:bodyPr/>
          <a:lstStyle/>
          <a:p>
            <a:r>
              <a:rPr lang="en-US" dirty="0">
                <a:solidFill>
                  <a:schemeClr val="bg1"/>
                </a:solidFill>
              </a:rPr>
              <a:t>The God of Pity</a:t>
            </a:r>
          </a:p>
        </p:txBody>
      </p:sp>
      <p:sp>
        <p:nvSpPr>
          <p:cNvPr id="3" name="Content Placeholder 2">
            <a:extLst>
              <a:ext uri="{FF2B5EF4-FFF2-40B4-BE49-F238E27FC236}">
                <a16:creationId xmlns:a16="http://schemas.microsoft.com/office/drawing/2014/main" id="{C4041F4D-A543-4F1C-A3FB-4791AC6DD91E}"/>
              </a:ext>
            </a:extLst>
          </p:cNvPr>
          <p:cNvSpPr>
            <a:spLocks noGrp="1"/>
          </p:cNvSpPr>
          <p:nvPr>
            <p:ph idx="1"/>
          </p:nvPr>
        </p:nvSpPr>
        <p:spPr>
          <a:xfrm>
            <a:off x="838200" y="1825625"/>
            <a:ext cx="10998666" cy="4351338"/>
          </a:xfrm>
          <a:solidFill>
            <a:srgbClr val="000000">
              <a:alpha val="72157"/>
            </a:srgbClr>
          </a:solidFill>
        </p:spPr>
        <p:txBody>
          <a:bodyPr/>
          <a:lstStyle/>
          <a:p>
            <a:r>
              <a:rPr lang="en-US" sz="3200" dirty="0">
                <a:solidFill>
                  <a:schemeClr val="bg1"/>
                </a:solidFill>
              </a:rPr>
              <a:t>Big Question: How do we handle a God who loves our enemies?</a:t>
            </a:r>
          </a:p>
          <a:p>
            <a:pPr lvl="1"/>
            <a:r>
              <a:rPr lang="en-US" sz="2800" dirty="0">
                <a:solidFill>
                  <a:schemeClr val="bg1"/>
                </a:solidFill>
              </a:rPr>
              <a:t>Natural result of loving enemies is kindness</a:t>
            </a:r>
          </a:p>
          <a:p>
            <a:pPr lvl="2"/>
            <a:r>
              <a:rPr lang="en-US" sz="2600" dirty="0">
                <a:solidFill>
                  <a:schemeClr val="bg1"/>
                </a:solidFill>
              </a:rPr>
              <a:t>Greatest act of kindness: Delivering the message of salvation</a:t>
            </a:r>
          </a:p>
          <a:p>
            <a:pPr lvl="3"/>
            <a:r>
              <a:rPr lang="en-US" sz="2600" dirty="0">
                <a:solidFill>
                  <a:schemeClr val="bg1"/>
                </a:solidFill>
              </a:rPr>
              <a:t>We must not fail as Jonah did</a:t>
            </a:r>
          </a:p>
          <a:p>
            <a:pPr lvl="1"/>
            <a:endParaRPr lang="en-US" sz="2800" dirty="0">
              <a:solidFill>
                <a:schemeClr val="bg1"/>
              </a:solidFill>
            </a:endParaRPr>
          </a:p>
        </p:txBody>
      </p:sp>
      <p:sp>
        <p:nvSpPr>
          <p:cNvPr id="5" name="TextBox 4">
            <a:extLst>
              <a:ext uri="{FF2B5EF4-FFF2-40B4-BE49-F238E27FC236}">
                <a16:creationId xmlns:a16="http://schemas.microsoft.com/office/drawing/2014/main" id="{FFF229AD-FC28-664D-93F8-1CED1F4F1F33}"/>
              </a:ext>
            </a:extLst>
          </p:cNvPr>
          <p:cNvSpPr txBox="1"/>
          <p:nvPr/>
        </p:nvSpPr>
        <p:spPr>
          <a:xfrm>
            <a:off x="252254" y="4765119"/>
            <a:ext cx="8333117" cy="2092881"/>
          </a:xfrm>
          <a:prstGeom prst="rect">
            <a:avLst/>
          </a:prstGeom>
          <a:noFill/>
        </p:spPr>
        <p:txBody>
          <a:bodyPr wrap="square" rtlCol="0">
            <a:spAutoFit/>
          </a:bodyPr>
          <a:lstStyle/>
          <a:p>
            <a:r>
              <a:rPr lang="en-US" sz="2800" dirty="0">
                <a:solidFill>
                  <a:schemeClr val="bg1"/>
                </a:solidFill>
              </a:rPr>
              <a:t>If your enemy is hungry, give him bread to eat, and if he is thirsty, give him water to drink, </a:t>
            </a:r>
            <a:r>
              <a:rPr lang="en-US" sz="2800" b="1" baseline="30000" dirty="0">
                <a:solidFill>
                  <a:schemeClr val="bg1"/>
                </a:solidFill>
              </a:rPr>
              <a:t> </a:t>
            </a:r>
            <a:r>
              <a:rPr lang="en-US" sz="2800" dirty="0">
                <a:solidFill>
                  <a:schemeClr val="bg1"/>
                </a:solidFill>
              </a:rPr>
              <a:t>for you will heap burning coals on his head, and the </a:t>
            </a:r>
            <a:r>
              <a:rPr lang="en-US" sz="2800" cap="small" dirty="0">
                <a:solidFill>
                  <a:schemeClr val="bg1"/>
                </a:solidFill>
              </a:rPr>
              <a:t>Lord</a:t>
            </a:r>
            <a:r>
              <a:rPr lang="en-US" sz="2800" dirty="0">
                <a:solidFill>
                  <a:schemeClr val="bg1"/>
                </a:solidFill>
              </a:rPr>
              <a:t> will reward you. – Proverbs 25:21-22 (</a:t>
            </a:r>
            <a:r>
              <a:rPr lang="en-US" sz="2800" dirty="0" err="1">
                <a:solidFill>
                  <a:schemeClr val="bg1"/>
                </a:solidFill>
              </a:rPr>
              <a:t>cf</a:t>
            </a:r>
            <a:r>
              <a:rPr lang="en-US" sz="2800" dirty="0">
                <a:solidFill>
                  <a:schemeClr val="bg1"/>
                </a:solidFill>
              </a:rPr>
              <a:t> Romans 12:20-21)</a:t>
            </a:r>
          </a:p>
          <a:p>
            <a:endParaRPr lang="en-US" dirty="0"/>
          </a:p>
        </p:txBody>
      </p:sp>
    </p:spTree>
    <p:extLst>
      <p:ext uri="{BB962C8B-B14F-4D97-AF65-F5344CB8AC3E}">
        <p14:creationId xmlns:p14="http://schemas.microsoft.com/office/powerpoint/2010/main" val="295569415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1199</TotalTime>
  <Words>1138</Words>
  <Application>Microsoft Office PowerPoint</Application>
  <PresentationFormat>Widescreen</PresentationFormat>
  <Paragraphs>65</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system-ui</vt:lpstr>
      <vt:lpstr>Office Theme</vt:lpstr>
      <vt:lpstr>The Book of Jonah</vt:lpstr>
      <vt:lpstr>The God of Pity</vt:lpstr>
      <vt:lpstr>The God of Pity</vt:lpstr>
      <vt:lpstr>PowerPoint Presentation</vt:lpstr>
      <vt:lpstr>The God of Pity</vt:lpstr>
      <vt:lpstr>The God of Pity</vt:lpstr>
      <vt:lpstr>The God of Pity</vt:lpstr>
      <vt:lpstr>PowerPoint Presentation</vt:lpstr>
      <vt:lpstr>The God of Pity</vt:lpstr>
      <vt:lpstr>The God of Pity When We Rebel</vt:lpstr>
      <vt:lpstr>The God of Pity When We Rebel </vt:lpstr>
      <vt:lpstr>The God of Pity When We Rebel </vt:lpstr>
      <vt:lpstr>Seize Salvation From the God of Pity!</vt:lpstr>
      <vt:lpstr>Seize Salvation From the God of Pity!</vt:lpstr>
      <vt:lpstr>Seize Salvation From the God of Pity!</vt:lpstr>
      <vt:lpstr>Am I More Like the Prophet or the Pagans?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God of Pity</dc:title>
  <dc:creator>Greg Chandler</dc:creator>
  <cp:lastModifiedBy>Greg Chandler</cp:lastModifiedBy>
  <cp:revision>2</cp:revision>
  <dcterms:created xsi:type="dcterms:W3CDTF">2020-09-09T16:32:44Z</dcterms:created>
  <dcterms:modified xsi:type="dcterms:W3CDTF">2023-11-01T20:52:45Z</dcterms:modified>
</cp:coreProperties>
</file>