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72" r:id="rId5"/>
    <p:sldId id="273" r:id="rId6"/>
    <p:sldId id="261" r:id="rId7"/>
    <p:sldId id="262" r:id="rId8"/>
    <p:sldId id="274" r:id="rId9"/>
    <p:sldId id="275" r:id="rId10"/>
    <p:sldId id="276" r:id="rId11"/>
    <p:sldId id="26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1F4E7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Chandler" userId="ade00baf3f311e21" providerId="LiveId" clId="{E18EDDBE-749B-4A4C-8D71-317C97AB123F}"/>
    <pc:docChg chg="modSld">
      <pc:chgData name="Greg Chandler" userId="ade00baf3f311e21" providerId="LiveId" clId="{E18EDDBE-749B-4A4C-8D71-317C97AB123F}" dt="2023-11-02T16:06:26.854" v="0" actId="20577"/>
      <pc:docMkLst>
        <pc:docMk/>
      </pc:docMkLst>
      <pc:sldChg chg="modSp mod">
        <pc:chgData name="Greg Chandler" userId="ade00baf3f311e21" providerId="LiveId" clId="{E18EDDBE-749B-4A4C-8D71-317C97AB123F}" dt="2023-11-02T16:06:26.854" v="0" actId="20577"/>
        <pc:sldMkLst>
          <pc:docMk/>
          <pc:sldMk cId="3118306910" sldId="258"/>
        </pc:sldMkLst>
        <pc:spChg chg="mod">
          <ac:chgData name="Greg Chandler" userId="ade00baf3f311e21" providerId="LiveId" clId="{E18EDDBE-749B-4A4C-8D71-317C97AB123F}" dt="2023-11-02T16:06:26.854" v="0" actId="20577"/>
          <ac:spMkLst>
            <pc:docMk/>
            <pc:sldMk cId="3118306910" sldId="258"/>
            <ac:spMk id="3" creationId="{DA696A24-8060-4E67-BA71-8E09C32048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FF6D-0C56-4706-B562-67EE8769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A3F75-494F-46BC-BDCE-97F2317E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D9A1-D649-4913-A75A-6390E375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1FF4-48A3-4A49-87DB-0E02EB6F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CE638-72BE-481A-A474-B0521DD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6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77FC-5486-475D-BE78-83B419B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E1282-09D8-4776-AAA5-E4BA9E6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8C32-5365-4C13-9AD7-9542334A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1388-F879-4619-8BEF-9FCAE844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8070-D2C6-47B9-8FB5-422B5B14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16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CAEBC-1593-4857-AD22-784C6E442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82E12-12A9-4D62-B953-E8F2562E0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7A507-6751-40CB-9652-DB775F9C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3DAC-8BC4-40C1-9E24-4C68387D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4773-B9E6-4E4E-A1C6-809BA777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17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BE09-A263-42F5-B16A-46C799FB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9DC9-9692-47D3-9C2D-EB9D5E05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80836-34ED-49CF-9FAF-D592AA4B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84CF-6748-4D6A-AB8B-4258D47F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9F89-457B-4641-8A91-C172A607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580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3C1C-7A4B-40C4-B28D-9585DBC6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2D513-A1ED-4768-B124-8A1B123A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97B91-F134-4453-ABD8-57CE6AE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E688-92E9-4D13-BB56-D3662DD4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33841-10C9-438B-9B60-991F3B40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72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29D0-C869-4EB3-BCD7-37F61440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7F4E-C311-46F2-AAC7-92E1A3193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205E0-5D83-4909-A38C-B68F6C1F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4766-BA17-49BA-A261-2A2CD78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A11A4-453F-4245-B66E-69F001A0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D2CBB-CE9E-401D-841E-72A22BC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12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C538-95BF-4621-9B47-98A7F9E3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FC084-9A69-4B32-A040-FC60EC379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95F3E-5DBC-45D7-81ED-D7DC3C2B1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45220-0278-4864-998B-220DC11CB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621D9-2A47-4898-B36F-E0CA38EAB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14B0B-1DB6-42C1-93DE-02A4E4D9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95156-DE0C-4804-BB5F-42B0E8F7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FB2F6-DB19-4666-AB26-691B0EBE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69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95D3-46EF-4514-9F31-964C22F8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5F765-CA81-4A90-9E45-1490622E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A4FFA-1919-4C5B-B80C-9D079BBE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0F6DF-01CE-42DC-8F46-022581EB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65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308DF-5371-403E-A381-F69B1351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AA583-8919-4858-AE3A-6D33F89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37BF-74D8-454F-B66D-7588160F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80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90F6-FBB2-425F-9129-9590DC3A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EBB3-D538-4A1A-BAE2-FC3414F9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70CD7-9FC9-42FB-9D60-CB0C02BA4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113D3-F593-4749-BCE4-DFE8C537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B4350-7F93-4821-9EBE-D703B62D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9658B-8FD2-47D2-BCC7-F87940F9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67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7251-B6BD-4BF3-8B3A-CA8E90FC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24A2F-13BC-4F27-AE84-83F2A20B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D5C7E-D8E4-44FA-9195-708A51314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80AA6-C29B-4F55-B577-DD0B359B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5A259-0C8D-4508-AD0B-A5D2450F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42902-E2B3-4C54-839F-BAD42688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2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4B0BA-8BAD-465A-8C58-E6F4F63E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70B8C-0417-4264-8846-947C685F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D0631-2EE4-49CC-B4BD-131034B9B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0368-383A-4E6D-93F7-BD917EDA088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7296F-5298-44FB-8309-E392D5ACF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F6429-AA6E-437D-A8A4-48438BBD1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51AE-52B3-4D8A-9979-051FD4E7A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nah and the great fish">
            <a:extLst>
              <a:ext uri="{FF2B5EF4-FFF2-40B4-BE49-F238E27FC236}">
                <a16:creationId xmlns:a16="http://schemas.microsoft.com/office/drawing/2014/main" id="{21B09CBD-8AF0-3520-8416-D131D6257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 bwMode="auto">
          <a:xfrm>
            <a:off x="3523488" y="-4956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6F89-C9F7-B726-FE3C-8D24E421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0" y="4859777"/>
            <a:ext cx="4821807" cy="805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Book of Jonah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4D35-7B79-8837-E558-FF789178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0" y="5944353"/>
            <a:ext cx="7928902" cy="5759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Part One: Of Prophet and Pagans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E5BE-BC41-B17A-B285-3A2C56390545}"/>
              </a:ext>
            </a:extLst>
          </p:cNvPr>
          <p:cNvSpPr/>
          <p:nvPr/>
        </p:nvSpPr>
        <p:spPr>
          <a:xfrm>
            <a:off x="345233" y="522514"/>
            <a:ext cx="979714" cy="3794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53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ncient assyrian ship on the mediterranean sea caught in terrible storm">
            <a:extLst>
              <a:ext uri="{FF2B5EF4-FFF2-40B4-BE49-F238E27FC236}">
                <a16:creationId xmlns:a16="http://schemas.microsoft.com/office/drawing/2014/main" id="{5845F34C-690E-AC40-6DEB-1E8456159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 b="1904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529D6-9694-213F-10E2-C0BC8A8F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Getting the Attention of Prophet and Pagans</a:t>
            </a:r>
          </a:p>
        </p:txBody>
      </p:sp>
    </p:spTree>
    <p:extLst>
      <p:ext uri="{BB962C8B-B14F-4D97-AF65-F5344CB8AC3E}">
        <p14:creationId xmlns:p14="http://schemas.microsoft.com/office/powerpoint/2010/main" val="334702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6F2E7-7DF4-4525-9BDD-5781EEC454C1}"/>
              </a:ext>
            </a:extLst>
          </p:cNvPr>
          <p:cNvSpPr/>
          <p:nvPr/>
        </p:nvSpPr>
        <p:spPr>
          <a:xfrm>
            <a:off x="0" y="18255"/>
            <a:ext cx="12192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38D31-51CE-4B3D-8F88-F202D477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Getting the Attention of Prophet and Pagans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5E00-95F9-4475-8E5A-5B0ADE61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0"/>
            <a:ext cx="9125309" cy="4833257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 </a:t>
            </a:r>
            <a:r>
              <a:rPr lang="en-US" sz="3200" dirty="0">
                <a:solidFill>
                  <a:srgbClr val="00B0F0"/>
                </a:solidFill>
              </a:rPr>
              <a:t>hurled</a:t>
            </a:r>
            <a:r>
              <a:rPr lang="en-US" sz="3200" dirty="0">
                <a:solidFill>
                  <a:schemeClr val="bg1"/>
                </a:solidFill>
              </a:rPr>
              <a:t> a great wind upon the sea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Sailors </a:t>
            </a:r>
            <a:r>
              <a:rPr lang="en-US" sz="2800" dirty="0">
                <a:solidFill>
                  <a:srgbClr val="00B0F0"/>
                </a:solidFill>
              </a:rPr>
              <a:t>hurled</a:t>
            </a:r>
            <a:r>
              <a:rPr lang="en-US" sz="2800" dirty="0">
                <a:solidFill>
                  <a:schemeClr val="bg1"/>
                </a:solidFill>
              </a:rPr>
              <a:t> contents of ship into the sea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 was asleep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Prayers go up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 rebuked for not praying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Talked “good religion”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Instigated “last act” of rebellion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Jonah goes down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 </a:t>
            </a:r>
            <a:r>
              <a:rPr lang="en-US" sz="2800" dirty="0">
                <a:solidFill>
                  <a:srgbClr val="00B0F0"/>
                </a:solidFill>
              </a:rPr>
              <a:t>hurled</a:t>
            </a:r>
            <a:r>
              <a:rPr lang="en-US" sz="2800" dirty="0">
                <a:solidFill>
                  <a:schemeClr val="bg1"/>
                </a:solidFill>
              </a:rPr>
              <a:t> off of ship after sailors pray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Sailors vowed and sacrificed to Yahweh</a:t>
            </a:r>
          </a:p>
        </p:txBody>
      </p:sp>
      <p:pic>
        <p:nvPicPr>
          <p:cNvPr id="6146" name="Picture 2" descr="ancient assyrian ship on the mediterranean sea caught in terrible storm">
            <a:extLst>
              <a:ext uri="{FF2B5EF4-FFF2-40B4-BE49-F238E27FC236}">
                <a16:creationId xmlns:a16="http://schemas.microsoft.com/office/drawing/2014/main" id="{E77FE048-EDA6-E423-01C5-57F73A37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36" y="4252823"/>
            <a:ext cx="2458528" cy="2458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9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6F2E7-7DF4-4525-9BDD-5781EEC454C1}"/>
              </a:ext>
            </a:extLst>
          </p:cNvPr>
          <p:cNvSpPr/>
          <p:nvPr/>
        </p:nvSpPr>
        <p:spPr>
          <a:xfrm>
            <a:off x="0" y="18255"/>
            <a:ext cx="12192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38D31-51CE-4B3D-8F88-F202D477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Getting the Attention of Prophet and Pagans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5E00-95F9-4475-8E5A-5B0ADE61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0"/>
            <a:ext cx="11135264" cy="4833257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Like Pagans, Like Prophet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Sailors prayed and found salvation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 prayed and found salvation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Unrecorded prayer for mercy and salvation (2:9)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God provided for Jonah what God wanted to provide for Nineveh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From salvation in fish’s belly, he offered a second prayer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Sailors prayed and made vows; prophet prayed and made vows 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He vowed to go to Nineveh</a:t>
            </a:r>
          </a:p>
        </p:txBody>
      </p:sp>
      <p:pic>
        <p:nvPicPr>
          <p:cNvPr id="6146" name="Picture 2" descr="ancient assyrian ship on the mediterranean sea caught in terrible storm">
            <a:extLst>
              <a:ext uri="{FF2B5EF4-FFF2-40B4-BE49-F238E27FC236}">
                <a16:creationId xmlns:a16="http://schemas.microsoft.com/office/drawing/2014/main" id="{E77FE048-EDA6-E423-01C5-57F73A37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36" y="4252823"/>
            <a:ext cx="2458528" cy="2458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32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6F2E7-7DF4-4525-9BDD-5781EEC454C1}"/>
              </a:ext>
            </a:extLst>
          </p:cNvPr>
          <p:cNvSpPr/>
          <p:nvPr/>
        </p:nvSpPr>
        <p:spPr>
          <a:xfrm>
            <a:off x="0" y="18255"/>
            <a:ext cx="12192000" cy="683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38D31-51CE-4B3D-8F88-F202D477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Getting the Attention of Prophet and Pagans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5E00-95F9-4475-8E5A-5B0ADE61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0"/>
            <a:ext cx="11135264" cy="4833257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Getting </a:t>
            </a:r>
            <a:r>
              <a:rPr lang="en-US" sz="3200" dirty="0">
                <a:solidFill>
                  <a:srgbClr val="00B0F0"/>
                </a:solidFill>
              </a:rPr>
              <a:t>Our</a:t>
            </a:r>
            <a:r>
              <a:rPr lang="en-US" sz="3200" dirty="0">
                <a:solidFill>
                  <a:schemeClr val="bg1"/>
                </a:solidFill>
              </a:rPr>
              <a:t> Attention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Do we criticize “religious world” for doing what we should do?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Praying, evangelism, care for poor, commitment to study…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Sometimes God saves us from ourselves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Gives us our own “great fish” to think things over</a:t>
            </a:r>
          </a:p>
          <a:p>
            <a:pPr lvl="3"/>
            <a:r>
              <a:rPr lang="en-US" sz="2600" dirty="0">
                <a:solidFill>
                  <a:schemeClr val="bg1"/>
                </a:solidFill>
              </a:rPr>
              <a:t>We must remember this is temporary</a:t>
            </a:r>
          </a:p>
          <a:p>
            <a:pPr lvl="3"/>
            <a:r>
              <a:rPr lang="en-US" sz="2600" dirty="0">
                <a:solidFill>
                  <a:schemeClr val="bg1"/>
                </a:solidFill>
              </a:rPr>
              <a:t>Gives time to recommit and get back to godliness</a:t>
            </a:r>
          </a:p>
          <a:p>
            <a:pPr lvl="3"/>
            <a:r>
              <a:rPr lang="en-US" sz="2600" dirty="0">
                <a:solidFill>
                  <a:schemeClr val="bg1"/>
                </a:solidFill>
              </a:rPr>
              <a:t>Honor vows made in baptism</a:t>
            </a:r>
          </a:p>
          <a:p>
            <a:pPr lvl="3"/>
            <a:r>
              <a:rPr lang="en-US" sz="2600" dirty="0">
                <a:solidFill>
                  <a:schemeClr val="bg1"/>
                </a:solidFill>
              </a:rPr>
              <a:t>Renew those vows if we have strayed</a:t>
            </a:r>
          </a:p>
        </p:txBody>
      </p:sp>
      <p:pic>
        <p:nvPicPr>
          <p:cNvPr id="6146" name="Picture 2" descr="ancient assyrian ship on the mediterranean sea caught in terrible storm">
            <a:extLst>
              <a:ext uri="{FF2B5EF4-FFF2-40B4-BE49-F238E27FC236}">
                <a16:creationId xmlns:a16="http://schemas.microsoft.com/office/drawing/2014/main" id="{E77FE048-EDA6-E423-01C5-57F73A37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36" y="4252823"/>
            <a:ext cx="2458528" cy="2458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52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A4F51-806D-AF3F-9EB9-E819897BDE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6B72-7163-3DBF-B50E-FF4AA81B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2" y="52535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 I More Like the Prophet or the Pagans?</a:t>
            </a:r>
          </a:p>
        </p:txBody>
      </p:sp>
      <p:pic>
        <p:nvPicPr>
          <p:cNvPr id="2050" name="Picture 2" descr="shadow of very large fish under the water's surface">
            <a:extLst>
              <a:ext uri="{FF2B5EF4-FFF2-40B4-BE49-F238E27FC236}">
                <a16:creationId xmlns:a16="http://schemas.microsoft.com/office/drawing/2014/main" id="{0E15BDEA-DD18-BEEE-340F-9426C192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74" y="84901"/>
            <a:ext cx="5831457" cy="58314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036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A4F51-806D-AF3F-9EB9-E819897BDE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6B72-7163-3DBF-B50E-FF4AA81B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74" y="2301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Introducing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D6F7-5737-764D-CBB0-E425B83B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" y="15557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Book about a Prophet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Only 5 words of prophecy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a “Great” Book</a:t>
            </a:r>
          </a:p>
        </p:txBody>
      </p:sp>
      <p:pic>
        <p:nvPicPr>
          <p:cNvPr id="2050" name="Picture 2" descr="shadow of very large fish under the water's surface">
            <a:extLst>
              <a:ext uri="{FF2B5EF4-FFF2-40B4-BE49-F238E27FC236}">
                <a16:creationId xmlns:a16="http://schemas.microsoft.com/office/drawing/2014/main" id="{0E15BDEA-DD18-BEEE-340F-9426C192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42" y="1026542"/>
            <a:ext cx="5831457" cy="58314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13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71BD5C-0ACB-44D2-88CB-A2A7A05CBD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6A24-8060-4E67-BA71-8E09C320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206" y="385894"/>
            <a:ext cx="4890781" cy="62162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Nineveh, that 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city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wind </a:t>
            </a:r>
          </a:p>
          <a:p>
            <a:r>
              <a:rPr lang="en-US" dirty="0">
                <a:solidFill>
                  <a:srgbClr val="000000"/>
                </a:solidFill>
                <a:latin typeface="system-ui"/>
              </a:rPr>
              <a:t>A </a:t>
            </a:r>
            <a:r>
              <a:rPr lang="en-US" dirty="0">
                <a:solidFill>
                  <a:srgbClr val="C00000"/>
                </a:solidFill>
                <a:latin typeface="system-ui"/>
              </a:rPr>
              <a:t>mighty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tempest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system-ui"/>
              </a:rPr>
              <a:t>Men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were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exceedingly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afraid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This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tempest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Feared the </a:t>
            </a:r>
            <a:r>
              <a:rPr lang="en-US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exceedingly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fish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Nineveh, that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city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exceedingly great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city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From the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greatest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of them 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Displeased Jonah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exceedingly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Jonah was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exceedingly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glad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Nineveh, that </a:t>
            </a: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great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69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A4F51-806D-AF3F-9EB9-E819897BDE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6B72-7163-3DBF-B50E-FF4AA81B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74" y="2301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Introducing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D6F7-5737-764D-CBB0-E425B83B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" y="15557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Book about a Prophet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a “Great” Book…Except for Jonah</a:t>
            </a:r>
          </a:p>
          <a:p>
            <a:r>
              <a:rPr lang="en-US" sz="3200" dirty="0">
                <a:solidFill>
                  <a:schemeClr val="bg1"/>
                </a:solidFill>
              </a:rPr>
              <a:t>Upside Down Book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Prophet is bad guy; pagans are good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Unique Structure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Parallels: Chapters 1,3/2,4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Neither fish nor Jonah is main character</a:t>
            </a:r>
          </a:p>
        </p:txBody>
      </p:sp>
      <p:pic>
        <p:nvPicPr>
          <p:cNvPr id="2050" name="Picture 2" descr="shadow of very large fish under the water's surface">
            <a:extLst>
              <a:ext uri="{FF2B5EF4-FFF2-40B4-BE49-F238E27FC236}">
                <a16:creationId xmlns:a16="http://schemas.microsoft.com/office/drawing/2014/main" id="{0E15BDEA-DD18-BEEE-340F-9426C192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17" y="1026543"/>
            <a:ext cx="5338882" cy="56012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67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29428C-757E-70FE-9444-017D04DCC2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B20DF-2C65-6F32-9150-673A91D1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884" y="2717321"/>
            <a:ext cx="3285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Downhill…</a:t>
            </a:r>
          </a:p>
        </p:txBody>
      </p:sp>
      <p:pic>
        <p:nvPicPr>
          <p:cNvPr id="3074" name="Picture 2" descr="The prophet Jonah with back to camera looking out to the sea">
            <a:extLst>
              <a:ext uri="{FF2B5EF4-FFF2-40B4-BE49-F238E27FC236}">
                <a16:creationId xmlns:a16="http://schemas.microsoft.com/office/drawing/2014/main" id="{84DDCD70-ED50-1D28-7F34-A9C28941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557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610A0-2455-9FDD-D210-7EA45409E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DBBE6-654E-4002-AF25-A00A1CB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Downhill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6E3B-BCC2-4AB3-AC5B-D285F3A3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95" y="1695627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Irony from the beginning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Jonah, the son of </a:t>
            </a:r>
            <a:r>
              <a:rPr lang="en-US" sz="2800" dirty="0" err="1">
                <a:solidFill>
                  <a:schemeClr val="bg1"/>
                </a:solidFill>
              </a:rPr>
              <a:t>Amittai</a:t>
            </a:r>
            <a:r>
              <a:rPr lang="en-US" sz="2800" dirty="0">
                <a:solidFill>
                  <a:schemeClr val="bg1"/>
                </a:solidFill>
              </a:rPr>
              <a:t> (Dove, the son of Faithfulness)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Called to be a foreign missionary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Did not like the call and rebelled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Things went down from here…literally!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Sought to flee to Tarshish</a:t>
            </a:r>
          </a:p>
        </p:txBody>
      </p:sp>
      <p:pic>
        <p:nvPicPr>
          <p:cNvPr id="4098" name="Picture 2" descr="The prophet Jonah with back to camera looking out to the sea">
            <a:extLst>
              <a:ext uri="{FF2B5EF4-FFF2-40B4-BE49-F238E27FC236}">
                <a16:creationId xmlns:a16="http://schemas.microsoft.com/office/drawing/2014/main" id="{158086DE-ECA3-5FF0-E68C-A2074A7A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35" y="3741575"/>
            <a:ext cx="2845837" cy="28458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5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94C3DCAC-0FD6-4B4D-AC76-FEB8B2F543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571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610A0-2455-9FDD-D210-7EA45409E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DBBE6-654E-4002-AF25-A00A1CB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Downhill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6E3B-BCC2-4AB3-AC5B-D285F3A3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95" y="1695627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Irony from the beginning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Jonah, the son of </a:t>
            </a:r>
            <a:r>
              <a:rPr lang="en-US" sz="2800" dirty="0" err="1">
                <a:solidFill>
                  <a:schemeClr val="bg1"/>
                </a:solidFill>
              </a:rPr>
              <a:t>Amittai</a:t>
            </a:r>
            <a:r>
              <a:rPr lang="en-US" sz="2800" dirty="0">
                <a:solidFill>
                  <a:schemeClr val="bg1"/>
                </a:solidFill>
              </a:rPr>
              <a:t> (Dove, the son of Faithfulness)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Called to be a foreign missionary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Did not like the call and rebelled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Things went down from here…literally!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Sought to flee to Tarshish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Resigns: “Away from the presence of the Lord”</a:t>
            </a:r>
          </a:p>
        </p:txBody>
      </p:sp>
      <p:pic>
        <p:nvPicPr>
          <p:cNvPr id="4098" name="Picture 2" descr="The prophet Jonah with back to camera looking out to the sea">
            <a:extLst>
              <a:ext uri="{FF2B5EF4-FFF2-40B4-BE49-F238E27FC236}">
                <a16:creationId xmlns:a16="http://schemas.microsoft.com/office/drawing/2014/main" id="{158086DE-ECA3-5FF0-E68C-A2074A7A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35" y="3741575"/>
            <a:ext cx="2845837" cy="28458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2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610A0-2455-9FDD-D210-7EA45409E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DBBE6-654E-4002-AF25-A00A1CB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Downhill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6E3B-BCC2-4AB3-AC5B-D285F3A3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95" y="1695627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Jonah provides a picture of rebellion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Turning from God always leads downward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Problem did not begin at the point of running away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Bad ideas harden into bad actions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Warning for “good people”</a:t>
            </a:r>
          </a:p>
        </p:txBody>
      </p:sp>
      <p:pic>
        <p:nvPicPr>
          <p:cNvPr id="4098" name="Picture 2" descr="The prophet Jonah with back to camera looking out to the sea">
            <a:extLst>
              <a:ext uri="{FF2B5EF4-FFF2-40B4-BE49-F238E27FC236}">
                <a16:creationId xmlns:a16="http://schemas.microsoft.com/office/drawing/2014/main" id="{158086DE-ECA3-5FF0-E68C-A2074A7A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35" y="3741575"/>
            <a:ext cx="2845837" cy="28458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89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494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system-ui</vt:lpstr>
      <vt:lpstr>Office Theme</vt:lpstr>
      <vt:lpstr>The Book of Jonah</vt:lpstr>
      <vt:lpstr>Introducing the Book</vt:lpstr>
      <vt:lpstr>PowerPoint Presentation</vt:lpstr>
      <vt:lpstr>Introducing the Book</vt:lpstr>
      <vt:lpstr>Downhill…</vt:lpstr>
      <vt:lpstr>Downhill</vt:lpstr>
      <vt:lpstr>PowerPoint Presentation</vt:lpstr>
      <vt:lpstr>Downhill</vt:lpstr>
      <vt:lpstr>Downhill</vt:lpstr>
      <vt:lpstr>Getting the Attention of Prophet and Pagans</vt:lpstr>
      <vt:lpstr>Getting the Attention of Prophet and Pagans</vt:lpstr>
      <vt:lpstr>Getting the Attention of Prophet and Pagans</vt:lpstr>
      <vt:lpstr>Getting the Attention of Prophet and Pagans</vt:lpstr>
      <vt:lpstr>Am I More Like the Prophet or the Pagans?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Jonah and the Sailors</dc:title>
  <dc:creator>Greg Chandler</dc:creator>
  <cp:lastModifiedBy>Greg Chandler</cp:lastModifiedBy>
  <cp:revision>6</cp:revision>
  <dcterms:created xsi:type="dcterms:W3CDTF">2020-08-26T18:06:50Z</dcterms:created>
  <dcterms:modified xsi:type="dcterms:W3CDTF">2023-11-02T16:06:37Z</dcterms:modified>
</cp:coreProperties>
</file>