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64" r:id="rId4"/>
    <p:sldId id="268" r:id="rId5"/>
    <p:sldId id="280" r:id="rId6"/>
    <p:sldId id="279" r:id="rId7"/>
    <p:sldId id="278" r:id="rId8"/>
    <p:sldId id="265" r:id="rId9"/>
    <p:sldId id="281" r:id="rId10"/>
    <p:sldId id="261" r:id="rId11"/>
    <p:sldId id="275" r:id="rId12"/>
    <p:sldId id="277" r:id="rId13"/>
    <p:sldId id="276" r:id="rId14"/>
    <p:sldId id="263" r:id="rId15"/>
    <p:sldId id="267" r:id="rId16"/>
    <p:sldId id="274" r:id="rId17"/>
    <p:sldId id="273" r:id="rId18"/>
    <p:sldId id="272" r:id="rId19"/>
    <p:sldId id="271" r:id="rId20"/>
    <p:sldId id="262" r:id="rId21"/>
    <p:sldId id="266"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C16"/>
    <a:srgbClr val="D6A54E"/>
    <a:srgbClr val="DFEDFA"/>
    <a:srgbClr val="383F41"/>
    <a:srgbClr val="F1DC81"/>
    <a:srgbClr val="FED2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87" autoAdjust="0"/>
    <p:restoredTop sz="94660"/>
  </p:normalViewPr>
  <p:slideViewPr>
    <p:cSldViewPr snapToGrid="0" snapToObjects="1">
      <p:cViewPr varScale="1">
        <p:scale>
          <a:sx n="137" d="100"/>
          <a:sy n="137" d="100"/>
        </p:scale>
        <p:origin x="978" y="9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957739" y="4744357"/>
            <a:ext cx="3428547" cy="226782"/>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957739" y="4744357"/>
            <a:ext cx="3428547" cy="226782"/>
          </a:xfrm>
        </p:spPr>
        <p:txBody>
          <a:bodyPr anchor="ctr">
            <a:normAutofit/>
          </a:bodyPr>
          <a:lstStyle>
            <a:lvl1pPr>
              <a:defRPr sz="1600"/>
            </a:lvl1pPr>
          </a:lstStyle>
          <a:p>
            <a:pPr lvl="0"/>
            <a:r>
              <a:rPr lang="en-US" dirty="0"/>
              <a:t>Add Your Subtitle</a:t>
            </a:r>
          </a:p>
        </p:txBody>
      </p:sp>
      <p:sp>
        <p:nvSpPr>
          <p:cNvPr id="5" name="Title 1"/>
          <p:cNvSpPr>
            <a:spLocks noGrp="1"/>
          </p:cNvSpPr>
          <p:nvPr>
            <p:ph type="title" hasCustomPrompt="1"/>
          </p:nvPr>
        </p:nvSpPr>
        <p:spPr>
          <a:xfrm>
            <a:off x="1811580" y="129742"/>
            <a:ext cx="5980777" cy="1321687"/>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1632857"/>
            <a:ext cx="8211824" cy="3002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1632857"/>
            <a:ext cx="8211824" cy="3002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68313" y="1632857"/>
            <a:ext cx="8211824" cy="3002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rot="21330006">
            <a:off x="2958426" y="209944"/>
            <a:ext cx="3122424" cy="818547"/>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336511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4021138"/>
            <a:ext cx="8159750" cy="742690"/>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435416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7/19/2023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383F4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383F4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383F4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383F4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383F4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375090" y="4578980"/>
            <a:ext cx="7105794" cy="495591"/>
          </a:xfrm>
        </p:spPr>
        <p:txBody>
          <a:bodyPr>
            <a:noAutofit/>
          </a:bodyPr>
          <a:lstStyle/>
          <a:p>
            <a:r>
              <a:rPr lang="en-US" sz="2800" spc="600" dirty="0">
                <a:solidFill>
                  <a:srgbClr val="FDAC16"/>
                </a:solidFill>
                <a:effectLst>
                  <a:outerShdw blurRad="38100" dist="38100" dir="2700000" algn="tl">
                    <a:srgbClr val="000000">
                      <a:alpha val="43137"/>
                    </a:srgbClr>
                  </a:outerShdw>
                </a:effectLst>
                <a:latin typeface="High Tower Text" panose="02040502050506030303" pitchFamily="18" charset="0"/>
              </a:rPr>
              <a:t>LET MY LIGHT SHINE</a:t>
            </a:r>
          </a:p>
        </p:txBody>
      </p:sp>
      <p:sp>
        <p:nvSpPr>
          <p:cNvPr id="2" name="Title 1"/>
          <p:cNvSpPr>
            <a:spLocks noGrp="1"/>
          </p:cNvSpPr>
          <p:nvPr>
            <p:ph type="title"/>
          </p:nvPr>
        </p:nvSpPr>
        <p:spPr>
          <a:xfrm>
            <a:off x="1151725" y="223365"/>
            <a:ext cx="7015053" cy="1214546"/>
          </a:xfrm>
        </p:spPr>
        <p:txBody>
          <a:bodyPr>
            <a:normAutofit fontScale="90000"/>
          </a:bodyPr>
          <a:lstStyle/>
          <a:p>
            <a:pPr>
              <a:spcBef>
                <a:spcPts val="0"/>
              </a:spcBef>
            </a:pPr>
            <a:r>
              <a:rPr lang="en-US" sz="6000" b="1" spc="300" dirty="0">
                <a:solidFill>
                  <a:schemeClr val="tx1">
                    <a:lumMod val="95000"/>
                  </a:schemeClr>
                </a:solidFill>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5300" b="1" spc="600" dirty="0">
                <a:solidFill>
                  <a:srgbClr val="FDAC16"/>
                </a:solidFill>
                <a:effectLst>
                  <a:outerShdw blurRad="38100" dist="38100" dir="2700000" algn="tl">
                    <a:srgbClr val="000000">
                      <a:alpha val="43137"/>
                    </a:srgbClr>
                  </a:outerShdw>
                </a:effectLst>
                <a:latin typeface="Monotype Corsiva" panose="03010101010201010101" pitchFamily="66" charset="0"/>
              </a:rPr>
              <a:t>My Brethren</a:t>
            </a:r>
          </a:p>
        </p:txBody>
      </p:sp>
    </p:spTree>
    <p:extLst>
      <p:ext uri="{BB962C8B-B14F-4D97-AF65-F5344CB8AC3E}">
        <p14:creationId xmlns:p14="http://schemas.microsoft.com/office/powerpoint/2010/main" val="3893856719"/>
      </p:ext>
    </p:extLst>
  </p:cSld>
  <p:clrMapOvr>
    <a:masterClrMapping/>
  </p:clrMapOvr>
  <mc:AlternateContent xmlns:mc="http://schemas.openxmlformats.org/markup-compatibility/2006" xmlns:p14="http://schemas.microsoft.com/office/powerpoint/2010/main">
    <mc:Choice Requires="p14">
      <p:transition spd="slow" p14:dur="1500" advTm="120000">
        <p:split orient="vert"/>
      </p:transition>
    </mc:Choice>
    <mc:Fallback xmlns="">
      <p:transition spd="slow" advTm="120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788012"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Jesus Encouraged His Disciples</a:t>
            </a:r>
          </a:p>
          <a:p>
            <a:pPr marL="457200" indent="-457200" algn="l">
              <a:spcBef>
                <a:spcPts val="1800"/>
              </a:spcBef>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marL="457200" indent="-457200" algn="l">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marL="457200" indent="-457200" algn="l">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28867" y="1095884"/>
            <a:ext cx="2415133" cy="461665"/>
          </a:xfrm>
          <a:prstGeom prst="rect">
            <a:avLst/>
          </a:prstGeom>
          <a:noFill/>
        </p:spPr>
        <p:txBody>
          <a:bodyPr wrap="square" rtlCol="0">
            <a:spAutoFit/>
          </a:bodyPr>
          <a:lstStyle/>
          <a:p>
            <a:pPr algn="ctr"/>
            <a:r>
              <a:rPr lang="en-US" sz="2400" dirty="0">
                <a:solidFill>
                  <a:srgbClr val="383F41"/>
                </a:solidFill>
                <a:latin typeface="Bahnschrift SemiCondensed" panose="020B0502040204020203" pitchFamily="34" charset="0"/>
              </a:rPr>
              <a:t>Luke 24:13-32</a:t>
            </a:r>
          </a:p>
        </p:txBody>
      </p:sp>
    </p:spTree>
    <p:extLst>
      <p:ext uri="{BB962C8B-B14F-4D97-AF65-F5344CB8AC3E}">
        <p14:creationId xmlns:p14="http://schemas.microsoft.com/office/powerpoint/2010/main" val="1405483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5643" y="1557549"/>
            <a:ext cx="8927615"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Jesus Encouraged His Disciples</a:t>
            </a:r>
          </a:p>
          <a:p>
            <a:pPr marL="457200" indent="-457200" algn="l">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“But We Were Hoping”</a:t>
            </a:r>
          </a:p>
          <a:p>
            <a:pPr marL="457200" indent="-457200" algn="l">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marL="457200" indent="-457200" algn="l">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28867" y="1095884"/>
            <a:ext cx="24151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Luke 24:13-32</a:t>
            </a:r>
          </a:p>
        </p:txBody>
      </p:sp>
    </p:spTree>
    <p:extLst>
      <p:ext uri="{BB962C8B-B14F-4D97-AF65-F5344CB8AC3E}">
        <p14:creationId xmlns:p14="http://schemas.microsoft.com/office/powerpoint/2010/main" val="235802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0">
        <p15:prstTrans prst="pageCurlDouble"/>
      </p:transition>
    </mc:Choice>
    <mc:Fallback xmlns="">
      <p:transition spd="slow" advTm="1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5643" y="1557549"/>
            <a:ext cx="8927615"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Jesus Encouraged His Disciples</a:t>
            </a:r>
          </a:p>
          <a:p>
            <a:pPr marL="457200" indent="-457200" algn="l">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“But We Were Hoping”</a:t>
            </a:r>
          </a:p>
          <a:p>
            <a:pPr marL="457200" indent="-457200" algn="l">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 Foolish Ones, And Slow Of Heart To Believe”</a:t>
            </a:r>
          </a:p>
          <a:p>
            <a:pPr marL="457200" indent="-457200" algn="l">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28867" y="1095884"/>
            <a:ext cx="24151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Luke 24:13-32</a:t>
            </a:r>
          </a:p>
        </p:txBody>
      </p:sp>
    </p:spTree>
    <p:extLst>
      <p:ext uri="{BB962C8B-B14F-4D97-AF65-F5344CB8AC3E}">
        <p14:creationId xmlns:p14="http://schemas.microsoft.com/office/powerpoint/2010/main" val="1920568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0">
        <p15:prstTrans prst="pageCurlDouble"/>
      </p:transition>
    </mc:Choice>
    <mc:Fallback xmlns="">
      <p:transition spd="slow" advTm="12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1682" y="1557549"/>
            <a:ext cx="8941576"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Jesus Encouraged His Disciples</a:t>
            </a:r>
          </a:p>
          <a:p>
            <a:pPr marL="457200" indent="-457200" algn="l">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“But We Were Hoping”</a:t>
            </a:r>
          </a:p>
          <a:p>
            <a:pPr marL="457200" indent="-457200" algn="l">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 Foolish Ones, And Slow Of Heart To Believe”</a:t>
            </a:r>
          </a:p>
          <a:p>
            <a:pPr marL="457200" indent="-457200" algn="l">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“Did Not Our Heart Burn Within Us”</a:t>
            </a: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28867" y="1095884"/>
            <a:ext cx="24151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Luke 24:13-32</a:t>
            </a:r>
          </a:p>
        </p:txBody>
      </p:sp>
    </p:spTree>
    <p:extLst>
      <p:ext uri="{BB962C8B-B14F-4D97-AF65-F5344CB8AC3E}">
        <p14:creationId xmlns:p14="http://schemas.microsoft.com/office/powerpoint/2010/main" val="24501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0">
        <p15:prstTrans prst="pageCurlDouble"/>
      </p:transition>
    </mc:Choice>
    <mc:Fallback xmlns="">
      <p:transition spd="slow" advTm="12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44306" y="421372"/>
            <a:ext cx="8662370" cy="4354160"/>
          </a:xfrm>
          <a:solidFill>
            <a:srgbClr val="F1DC81">
              <a:alpha val="50000"/>
            </a:srgbClr>
          </a:solidFill>
        </p:spPr>
        <p:txBody>
          <a:bodyPr>
            <a:normAutofit/>
          </a:bodyPr>
          <a:lstStyle/>
          <a:p>
            <a:r>
              <a:rPr lang="en-US" dirty="0">
                <a:solidFill>
                  <a:schemeClr val="bg1">
                    <a:lumMod val="85000"/>
                    <a:lumOff val="15000"/>
                  </a:schemeClr>
                </a:solidFill>
                <a:latin typeface="Franklin Gothic Medium" panose="020B0603020102020204" pitchFamily="34" charset="0"/>
              </a:rPr>
              <a:t>Joshua 1:8–9</a:t>
            </a:r>
          </a:p>
          <a:p>
            <a:r>
              <a:rPr lang="en-US" dirty="0">
                <a:solidFill>
                  <a:schemeClr val="bg1">
                    <a:lumMod val="85000"/>
                    <a:lumOff val="15000"/>
                  </a:schemeClr>
                </a:solidFill>
                <a:latin typeface="Franklin Gothic Medium" panose="020B0603020102020204" pitchFamily="34" charset="0"/>
              </a:rPr>
              <a:t>8 This Book of the Law shall not depart from your mouth, but you shall meditate in it day and night, that you may observe to do according to all that is written in it. For then you will make your way prosperous, and then you will have good success. 9 Have I not commanded you? Be strong and of good courage; do not be afraid, nor be dismayed, for the LORD your God is with you wherever you go.”</a:t>
            </a:r>
          </a:p>
        </p:txBody>
      </p:sp>
    </p:spTree>
    <p:extLst>
      <p:ext uri="{BB962C8B-B14F-4D97-AF65-F5344CB8AC3E}">
        <p14:creationId xmlns:p14="http://schemas.microsoft.com/office/powerpoint/2010/main" val="544258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We Encourage One Another</a:t>
            </a:r>
          </a:p>
          <a:p>
            <a:pPr marL="1371600" lvl="1">
              <a:spcBef>
                <a:spcPts val="1800"/>
              </a:spcBef>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marL="1371600"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marL="1371600"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35847" y="1095884"/>
            <a:ext cx="24081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Hebrews 10:19-25</a:t>
            </a:r>
          </a:p>
        </p:txBody>
      </p:sp>
    </p:spTree>
    <p:extLst>
      <p:ext uri="{BB962C8B-B14F-4D97-AF65-F5344CB8AC3E}">
        <p14:creationId xmlns:p14="http://schemas.microsoft.com/office/powerpoint/2010/main" val="170036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We Encourage One Another</a:t>
            </a:r>
          </a:p>
          <a:p>
            <a:pPr marL="1371600" lvl="1">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Let Us Draw Near - Faith</a:t>
            </a:r>
          </a:p>
          <a:p>
            <a:pPr marL="1371600"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marL="1371600"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35847" y="1095884"/>
            <a:ext cx="24081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Hebrews 10:19-25</a:t>
            </a:r>
          </a:p>
        </p:txBody>
      </p:sp>
    </p:spTree>
    <p:extLst>
      <p:ext uri="{BB962C8B-B14F-4D97-AF65-F5344CB8AC3E}">
        <p14:creationId xmlns:p14="http://schemas.microsoft.com/office/powerpoint/2010/main" val="67820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We Encourage One Another</a:t>
            </a:r>
          </a:p>
          <a:p>
            <a:pPr marL="1371600" lvl="1">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Let Us Draw Near - Faith</a:t>
            </a:r>
          </a:p>
          <a:p>
            <a:pPr marL="1371600" lvl="1">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Let Us Hold Fast - Hope</a:t>
            </a:r>
          </a:p>
          <a:p>
            <a:pPr marL="1371600"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35847" y="1095884"/>
            <a:ext cx="24081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Hebrews 10:19-25</a:t>
            </a:r>
          </a:p>
        </p:txBody>
      </p:sp>
    </p:spTree>
    <p:extLst>
      <p:ext uri="{BB962C8B-B14F-4D97-AF65-F5344CB8AC3E}">
        <p14:creationId xmlns:p14="http://schemas.microsoft.com/office/powerpoint/2010/main" val="850576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How We Encourage One Another</a:t>
            </a:r>
          </a:p>
          <a:p>
            <a:pPr marL="1371600" lvl="1">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Let Us Draw Near - Faith</a:t>
            </a:r>
          </a:p>
          <a:p>
            <a:pPr marL="1371600" lvl="1">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Let Us Hold Fast - Hope</a:t>
            </a:r>
          </a:p>
          <a:p>
            <a:pPr marL="1371600" lvl="1">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Let Us Consider One Another - Love</a:t>
            </a: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735847" y="1095884"/>
            <a:ext cx="24081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Hebrews 10:19-25</a:t>
            </a:r>
          </a:p>
        </p:txBody>
      </p:sp>
    </p:spTree>
    <p:extLst>
      <p:ext uri="{BB962C8B-B14F-4D97-AF65-F5344CB8AC3E}">
        <p14:creationId xmlns:p14="http://schemas.microsoft.com/office/powerpoint/2010/main" val="1488617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0">
        <p15:prstTrans prst="pageCurlDouble"/>
      </p:transition>
    </mc:Choice>
    <mc:Fallback xmlns="">
      <p:transition spd="slow" advTm="12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3561A-CA23-2D48-3846-7B3BC6F3BE3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73440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0">
        <p15:prstTrans prst="peelOff"/>
      </p:transition>
    </mc:Choice>
    <mc:Fallback xmlns="">
      <p:transition spd="slow" advTm="12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6F70C-EB83-5849-17ED-2BDF9D63ECD4}"/>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C48CA99D-5F71-3D15-8D1E-558CF7BA4A84}"/>
              </a:ext>
            </a:extLst>
          </p:cNvPr>
          <p:cNvSpPr txBox="1"/>
          <p:nvPr/>
        </p:nvSpPr>
        <p:spPr>
          <a:xfrm>
            <a:off x="1835780" y="4763828"/>
            <a:ext cx="5465460" cy="369332"/>
          </a:xfrm>
          <a:prstGeom prst="rect">
            <a:avLst/>
          </a:prstGeom>
          <a:noFill/>
        </p:spPr>
        <p:txBody>
          <a:bodyPr wrap="square">
            <a:spAutoFit/>
          </a:bodyPr>
          <a:lstStyle/>
          <a:p>
            <a:pPr algn="ctr"/>
            <a:r>
              <a:rPr lang="en-US" i="0" dirty="0">
                <a:solidFill>
                  <a:srgbClr val="FED298"/>
                </a:solidFill>
                <a:effectLst/>
                <a:latin typeface="Roboto" panose="02000000000000000000" pitchFamily="2" charset="0"/>
              </a:rPr>
              <a:t>Photo via </a:t>
            </a:r>
            <a:r>
              <a:rPr lang="en-US" i="0" u="none" strike="noStrike" dirty="0">
                <a:solidFill>
                  <a:srgbClr val="FED298"/>
                </a:solidFill>
                <a:effectLst/>
                <a:latin typeface="Roboto" panose="02000000000000000000" pitchFamily="2" charset="0"/>
              </a:rPr>
              <a:t>The Library of Congress</a:t>
            </a:r>
            <a:endParaRPr lang="en-US" dirty="0">
              <a:solidFill>
                <a:srgbClr val="FED298"/>
              </a:solidFill>
            </a:endParaRPr>
          </a:p>
        </p:txBody>
      </p:sp>
    </p:spTree>
    <p:extLst>
      <p:ext uri="{BB962C8B-B14F-4D97-AF65-F5344CB8AC3E}">
        <p14:creationId xmlns:p14="http://schemas.microsoft.com/office/powerpoint/2010/main" val="387725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eelOff"/>
      </p:transition>
    </mc:Choice>
    <mc:Fallback xmlns="">
      <p:transition spd="slow" advTm="9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72919F-8A96-B13D-6D77-3B622CE2534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20465377"/>
      </p:ext>
    </p:extLst>
  </p:cSld>
  <p:clrMapOvr>
    <a:masterClrMapping/>
  </p:clrMapOvr>
  <mc:AlternateContent xmlns:mc="http://schemas.openxmlformats.org/markup-compatibility/2006">
    <mc:Choice xmlns:p14="http://schemas.microsoft.com/office/powerpoint/2010/main" Requires="p14">
      <p:transition spd="slow" p14:dur="3400" advTm="150000">
        <p14:reveal/>
      </p:transition>
    </mc:Choice>
    <mc:Fallback>
      <p:transition spd="slow" advTm="15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809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C48CA99D-5F71-3D15-8D1E-558CF7BA4A84}"/>
              </a:ext>
            </a:extLst>
          </p:cNvPr>
          <p:cNvSpPr txBox="1"/>
          <p:nvPr/>
        </p:nvSpPr>
        <p:spPr>
          <a:xfrm>
            <a:off x="1835780" y="4763828"/>
            <a:ext cx="546546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D298"/>
                </a:solidFill>
                <a:effectLst/>
                <a:uLnTx/>
                <a:uFillTx/>
                <a:latin typeface="Roboto" panose="02000000000000000000" pitchFamily="2" charset="0"/>
                <a:ea typeface="+mn-ea"/>
                <a:cs typeface="+mn-cs"/>
              </a:rPr>
              <a:t>Photo via The Library of Congress</a:t>
            </a:r>
            <a:endParaRPr kumimoji="0" lang="en-US" sz="1800" b="0" i="0" u="none" strike="noStrike" kern="1200" cap="none" spc="0" normalizeH="0" baseline="0" noProof="0" dirty="0">
              <a:ln>
                <a:noFill/>
              </a:ln>
              <a:solidFill>
                <a:srgbClr val="FED298"/>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62D50E61-1684-0B81-64A2-8700977DFE76}"/>
              </a:ext>
            </a:extLst>
          </p:cNvPr>
          <p:cNvPicPr>
            <a:picLocks noChangeAspect="1"/>
          </p:cNvPicPr>
          <p:nvPr/>
        </p:nvPicPr>
        <p:blipFill>
          <a:blip r:embed="rId2"/>
          <a:stretch>
            <a:fillRect/>
          </a:stretch>
        </p:blipFill>
        <p:spPr>
          <a:xfrm>
            <a:off x="0" y="10340"/>
            <a:ext cx="9125616" cy="5133159"/>
          </a:xfrm>
          <a:prstGeom prst="rect">
            <a:avLst/>
          </a:prstGeom>
        </p:spPr>
      </p:pic>
    </p:spTree>
    <p:extLst>
      <p:ext uri="{BB962C8B-B14F-4D97-AF65-F5344CB8AC3E}">
        <p14:creationId xmlns:p14="http://schemas.microsoft.com/office/powerpoint/2010/main" val="245966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Reminders About Encouragement</a:t>
            </a:r>
          </a:p>
          <a:p>
            <a:pPr lvl="1">
              <a:spcBef>
                <a:spcPts val="1800"/>
              </a:spcBef>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680007" y="1095884"/>
            <a:ext cx="2463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83F41"/>
                </a:solidFill>
                <a:latin typeface="Bahnschrift SemiCondensed" panose="020B0502040204020203" pitchFamily="34" charset="0"/>
              </a:rPr>
              <a:t>2 Corinthians 7:5-7</a:t>
            </a:r>
            <a:endPar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endParaRPr>
          </a:p>
        </p:txBody>
      </p:sp>
    </p:spTree>
    <p:extLst>
      <p:ext uri="{BB962C8B-B14F-4D97-AF65-F5344CB8AC3E}">
        <p14:creationId xmlns:p14="http://schemas.microsoft.com/office/powerpoint/2010/main" val="251725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0">
        <p15:prstTrans prst="pageCurlDouble"/>
      </p:transition>
    </mc:Choice>
    <mc:Fallback xmlns="">
      <p:transition spd="slow" advTm="3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Reminders About Encouragement</a:t>
            </a:r>
          </a:p>
          <a:p>
            <a:pPr lvl="1">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One Of Our Greatest Needs</a:t>
            </a:r>
          </a:p>
          <a:p>
            <a:pPr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a:p>
            <a:pPr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680007" y="1095884"/>
            <a:ext cx="2463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2 Corinthians 7:5-7</a:t>
            </a:r>
          </a:p>
        </p:txBody>
      </p:sp>
    </p:spTree>
    <p:extLst>
      <p:ext uri="{BB962C8B-B14F-4D97-AF65-F5344CB8AC3E}">
        <p14:creationId xmlns:p14="http://schemas.microsoft.com/office/powerpoint/2010/main" val="3455751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Reminders About Encouragement</a:t>
            </a:r>
          </a:p>
          <a:p>
            <a:pPr lvl="1">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One Of Our Greatest Needs</a:t>
            </a:r>
          </a:p>
          <a:p>
            <a:pPr lvl="1">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One Of God’s Greatest Provisions</a:t>
            </a:r>
          </a:p>
          <a:p>
            <a:pPr lvl="1">
              <a:buFont typeface="Wingdings" panose="05000000000000000000" pitchFamily="2" charset="2"/>
              <a:buChar char="§"/>
            </a:pPr>
            <a:endParaRPr lang="en-US" sz="3200" b="1" i="1" dirty="0">
              <a:latin typeface="Franklin Gothic Medium" panose="020B0603020102020204" pitchFamily="34" charset="0"/>
              <a:cs typeface="Times New Roman" panose="02020603050405020304" pitchFamily="18" charset="0"/>
            </a:endParaRP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680007" y="1095884"/>
            <a:ext cx="2463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2 Corinthians 7:5-7</a:t>
            </a:r>
          </a:p>
        </p:txBody>
      </p:sp>
    </p:spTree>
    <p:extLst>
      <p:ext uri="{BB962C8B-B14F-4D97-AF65-F5344CB8AC3E}">
        <p14:creationId xmlns:p14="http://schemas.microsoft.com/office/powerpoint/2010/main" val="174974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5246" y="1557549"/>
            <a:ext cx="8543707" cy="3077952"/>
          </a:xfrm>
          <a:solidFill>
            <a:srgbClr val="DFEDFA">
              <a:alpha val="35000"/>
            </a:srgbClr>
          </a:solidFill>
        </p:spPr>
        <p:txBody>
          <a:bodyPr>
            <a:normAutofit/>
          </a:bodyPr>
          <a:lstStyle/>
          <a:p>
            <a:pPr>
              <a:spcBef>
                <a:spcPts val="1800"/>
              </a:spcBef>
            </a:pPr>
            <a:r>
              <a:rPr lang="en-US" sz="3600" dirty="0">
                <a:latin typeface="Franklin Gothic Medium" panose="020B0603020102020204" pitchFamily="34" charset="0"/>
              </a:rPr>
              <a:t>Reminders About Encouragement</a:t>
            </a:r>
          </a:p>
          <a:p>
            <a:pPr lvl="1">
              <a:spcBef>
                <a:spcPts val="1800"/>
              </a:spcBef>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One Of Our Greatest Needs</a:t>
            </a:r>
          </a:p>
          <a:p>
            <a:pPr lvl="1">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One Of God’s Greatest Provisions</a:t>
            </a:r>
          </a:p>
          <a:p>
            <a:pPr lvl="1">
              <a:buFont typeface="Wingdings" panose="05000000000000000000" pitchFamily="2" charset="2"/>
              <a:buChar char="§"/>
            </a:pPr>
            <a:r>
              <a:rPr lang="en-US" sz="3200" b="1" i="1" dirty="0">
                <a:latin typeface="Franklin Gothic Medium" panose="020B0603020102020204" pitchFamily="34" charset="0"/>
                <a:cs typeface="Times New Roman" panose="02020603050405020304" pitchFamily="18" charset="0"/>
              </a:rPr>
              <a:t>One Gift That Keeps On Giving</a:t>
            </a:r>
          </a:p>
        </p:txBody>
      </p:sp>
      <p:sp>
        <p:nvSpPr>
          <p:cNvPr id="2" name="Title 1"/>
          <p:cNvSpPr>
            <a:spLocks noGrp="1"/>
          </p:cNvSpPr>
          <p:nvPr>
            <p:ph type="title"/>
          </p:nvPr>
        </p:nvSpPr>
        <p:spPr>
          <a:xfrm rot="21330006">
            <a:off x="2866214" y="209749"/>
            <a:ext cx="3321941" cy="1076462"/>
          </a:xfrm>
        </p:spPr>
        <p:txBody>
          <a:bodyPr>
            <a:normAutofit fontScale="90000"/>
          </a:bodyPr>
          <a:lstStyle/>
          <a:p>
            <a:r>
              <a:rPr lang="en-US" sz="2800" spc="300" dirty="0">
                <a:effectLst>
                  <a:outerShdw blurRad="38100" dist="38100" dir="2700000" algn="tl">
                    <a:srgbClr val="000000">
                      <a:alpha val="43137"/>
                    </a:srgbClr>
                  </a:outerShdw>
                </a:effectLst>
                <a:latin typeface="High Tower Text" panose="02040502050506030303" pitchFamily="18" charset="0"/>
              </a:rPr>
              <a:t>ENCOURAGING</a:t>
            </a:r>
            <a:br>
              <a:rPr lang="en-US" dirty="0"/>
            </a:br>
            <a:r>
              <a:rPr lang="en-US" sz="2800" b="1" i="1" dirty="0">
                <a:solidFill>
                  <a:srgbClr val="FED298"/>
                </a:solidFill>
                <a:latin typeface="Monotype Corsiva" panose="03010101010201010101" pitchFamily="66" charset="0"/>
              </a:rPr>
              <a:t>My Brethren</a:t>
            </a:r>
          </a:p>
        </p:txBody>
      </p:sp>
      <p:sp>
        <p:nvSpPr>
          <p:cNvPr id="4" name="TextBox 3">
            <a:extLst>
              <a:ext uri="{FF2B5EF4-FFF2-40B4-BE49-F238E27FC236}">
                <a16:creationId xmlns:a16="http://schemas.microsoft.com/office/drawing/2014/main" id="{B33B19D2-4635-FBC9-5EF4-B664EF59994A}"/>
              </a:ext>
            </a:extLst>
          </p:cNvPr>
          <p:cNvSpPr txBox="1"/>
          <p:nvPr/>
        </p:nvSpPr>
        <p:spPr>
          <a:xfrm>
            <a:off x="6680007" y="1095884"/>
            <a:ext cx="2463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F41"/>
                </a:solidFill>
                <a:effectLst/>
                <a:uLnTx/>
                <a:uFillTx/>
                <a:latin typeface="Bahnschrift SemiCondensed" panose="020B0502040204020203" pitchFamily="34" charset="0"/>
                <a:ea typeface="+mn-ea"/>
                <a:cs typeface="+mn-cs"/>
              </a:rPr>
              <a:t>2 Corinthians 7:5-7</a:t>
            </a:r>
          </a:p>
        </p:txBody>
      </p:sp>
    </p:spTree>
    <p:extLst>
      <p:ext uri="{BB962C8B-B14F-4D97-AF65-F5344CB8AC3E}">
        <p14:creationId xmlns:p14="http://schemas.microsoft.com/office/powerpoint/2010/main" val="42206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0">
        <p15:prstTrans prst="pageCurlDouble"/>
      </p:transition>
    </mc:Choice>
    <mc:Fallback xmlns="">
      <p:transition spd="slow" advTm="12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921380" y="421372"/>
            <a:ext cx="7315200" cy="4354160"/>
          </a:xfrm>
          <a:solidFill>
            <a:srgbClr val="F1DC81">
              <a:alpha val="50000"/>
            </a:srgbClr>
          </a:solidFill>
        </p:spPr>
        <p:txBody>
          <a:bodyPr>
            <a:normAutofit/>
          </a:bodyPr>
          <a:lstStyle/>
          <a:p>
            <a:r>
              <a:rPr lang="en-US" dirty="0">
                <a:solidFill>
                  <a:schemeClr val="bg1">
                    <a:lumMod val="85000"/>
                    <a:lumOff val="15000"/>
                  </a:schemeClr>
                </a:solidFill>
                <a:latin typeface="Franklin Gothic Medium" panose="020B0603020102020204" pitchFamily="34" charset="0"/>
              </a:rPr>
              <a:t>2 Corinthians 1:3–4</a:t>
            </a:r>
          </a:p>
          <a:p>
            <a:r>
              <a:rPr lang="en-US" dirty="0">
                <a:solidFill>
                  <a:schemeClr val="bg1">
                    <a:lumMod val="85000"/>
                    <a:lumOff val="15000"/>
                  </a:schemeClr>
                </a:solidFill>
                <a:latin typeface="Franklin Gothic Medium" panose="020B0603020102020204" pitchFamily="34" charset="0"/>
              </a:rPr>
              <a:t>3 Blessed be the God and Father of our Lord Jesus Christ, the Father of mercies and God of all comfort, 4 who comforts us in all our tribulation, that we may be able to comfort those who are in any trouble, with the comfort with which we ourselves are comforted by God.</a:t>
            </a:r>
          </a:p>
        </p:txBody>
      </p:sp>
    </p:spTree>
    <p:extLst>
      <p:ext uri="{BB962C8B-B14F-4D97-AF65-F5344CB8AC3E}">
        <p14:creationId xmlns:p14="http://schemas.microsoft.com/office/powerpoint/2010/main" val="2674592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130785" y="718956"/>
            <a:ext cx="6875450" cy="3678540"/>
          </a:xfrm>
          <a:solidFill>
            <a:srgbClr val="F1DC81">
              <a:alpha val="50000"/>
            </a:srgbClr>
          </a:solidFill>
        </p:spPr>
        <p:txBody>
          <a:bodyPr>
            <a:normAutofit/>
          </a:bodyPr>
          <a:lstStyle/>
          <a:p>
            <a:r>
              <a:rPr lang="en-US" sz="2800" dirty="0">
                <a:solidFill>
                  <a:schemeClr val="bg1">
                    <a:lumMod val="85000"/>
                    <a:lumOff val="15000"/>
                  </a:schemeClr>
                </a:solidFill>
                <a:latin typeface="Franklin Gothic Medium" panose="020B0603020102020204" pitchFamily="34" charset="0"/>
              </a:rPr>
              <a:t>2 Thessalonians 2:16–17</a:t>
            </a:r>
          </a:p>
          <a:p>
            <a:r>
              <a:rPr lang="en-US" dirty="0">
                <a:solidFill>
                  <a:schemeClr val="bg1">
                    <a:lumMod val="85000"/>
                    <a:lumOff val="15000"/>
                  </a:schemeClr>
                </a:solidFill>
                <a:latin typeface="Franklin Gothic Medium" panose="020B0603020102020204" pitchFamily="34" charset="0"/>
              </a:rPr>
              <a:t>16 Now may our Lord Jesus Christ Himself, and our God and Father, who has loved us and given us everlasting consolation and good hope by grace, 17 comfort your hearts and establish you in every good word and work.</a:t>
            </a:r>
          </a:p>
        </p:txBody>
      </p:sp>
    </p:spTree>
    <p:extLst>
      <p:ext uri="{BB962C8B-B14F-4D97-AF65-F5344CB8AC3E}">
        <p14:creationId xmlns:p14="http://schemas.microsoft.com/office/powerpoint/2010/main" val="1347993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0">
        <p15:prstTrans prst="pageCurlDouble"/>
      </p:transition>
    </mc:Choice>
    <mc:Fallback xmlns="">
      <p:transition spd="slow" advTm="90000">
        <p:fade/>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498</TotalTime>
  <Words>467</Words>
  <Application>Microsoft Office PowerPoint</Application>
  <PresentationFormat>On-screen Show (16:9)</PresentationFormat>
  <Paragraphs>67</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Bahnschrift SemiCondensed</vt:lpstr>
      <vt:lpstr>Franklin Gothic Medium</vt:lpstr>
      <vt:lpstr>Georgia</vt:lpstr>
      <vt:lpstr>High Tower Text</vt:lpstr>
      <vt:lpstr>Monotype Corsiva</vt:lpstr>
      <vt:lpstr>Roboto</vt:lpstr>
      <vt:lpstr>Wingdings</vt:lpstr>
      <vt:lpstr>Default</vt:lpstr>
      <vt:lpstr>ENCOURAGING My Brethren</vt:lpstr>
      <vt:lpstr>PowerPoint Presentation</vt:lpstr>
      <vt:lpstr>PowerPoint Presentation</vt:lpstr>
      <vt:lpstr>ENCOURAGING My Brethren</vt:lpstr>
      <vt:lpstr>ENCOURAGING My Brethren</vt:lpstr>
      <vt:lpstr>ENCOURAGING My Brethren</vt:lpstr>
      <vt:lpstr>ENCOURAGING My Brethren</vt:lpstr>
      <vt:lpstr>PowerPoint Presentation</vt:lpstr>
      <vt:lpstr>PowerPoint Presentation</vt:lpstr>
      <vt:lpstr>ENCOURAGING My Brethren</vt:lpstr>
      <vt:lpstr>ENCOURAGING My Brethren</vt:lpstr>
      <vt:lpstr>ENCOURAGING My Brethren</vt:lpstr>
      <vt:lpstr>ENCOURAGING My Brethren</vt:lpstr>
      <vt:lpstr>PowerPoint Presentation</vt:lpstr>
      <vt:lpstr>ENCOURAGING My Brethren</vt:lpstr>
      <vt:lpstr>ENCOURAGING My Brethren</vt:lpstr>
      <vt:lpstr>ENCOURAGING My Brethren</vt:lpstr>
      <vt:lpstr>ENCOURAGING My Brethren</vt:lpstr>
      <vt:lpstr>PowerPoint Presentation</vt:lpstr>
      <vt:lpstr>PowerPoint Presentation</vt:lpstr>
      <vt:lpstr>PowerPoint Presentation</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Greg Tucker</cp:lastModifiedBy>
  <cp:revision>32</cp:revision>
  <dcterms:created xsi:type="dcterms:W3CDTF">2014-03-26T14:03:34Z</dcterms:created>
  <dcterms:modified xsi:type="dcterms:W3CDTF">2023-07-19T22:48:57Z</dcterms:modified>
</cp:coreProperties>
</file>