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C77C6-BE35-424E-8546-1A9CF9C8E6C2}" type="datetimeFigureOut">
              <a:rPr lang="en-US" smtClean="0"/>
              <a:t>5/28/23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E663D-B357-6640-9663-8B0D0F8FB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0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5/28/23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5/28/23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MONUMENT 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52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0112"/>
          </a:xfrm>
        </p:spPr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0112"/>
            <a:ext cx="8229600" cy="522605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Ark of the Covenant had been captured by the Philistines (1 Sam. 4-5)</a:t>
            </a:r>
          </a:p>
          <a:p>
            <a:r>
              <a:rPr lang="en-US" dirty="0" smtClean="0"/>
              <a:t>God had brought punishment upon the Philistines</a:t>
            </a:r>
          </a:p>
          <a:p>
            <a:r>
              <a:rPr lang="en-US" dirty="0" smtClean="0"/>
              <a:t>They put it on an wooden art and returned it to Israel</a:t>
            </a:r>
          </a:p>
          <a:p>
            <a:r>
              <a:rPr lang="en-US" dirty="0" smtClean="0"/>
              <a:t>Arrives at Beth-sheesh were 50,070 men were struck dead </a:t>
            </a:r>
          </a:p>
          <a:p>
            <a:r>
              <a:rPr lang="en-US" dirty="0" smtClean="0"/>
              <a:t>Ark taken to </a:t>
            </a:r>
            <a:r>
              <a:rPr lang="en-US" dirty="0" err="1" smtClean="0"/>
              <a:t>Kiriath-jearim</a:t>
            </a:r>
            <a:r>
              <a:rPr lang="en-US" dirty="0"/>
              <a:t> </a:t>
            </a:r>
            <a:r>
              <a:rPr lang="en-US" dirty="0" smtClean="0"/>
              <a:t>to the house of </a:t>
            </a:r>
            <a:r>
              <a:rPr lang="en-US" dirty="0" err="1" smtClean="0"/>
              <a:t>Abinadab</a:t>
            </a:r>
            <a:r>
              <a:rPr lang="en-US" dirty="0" smtClean="0"/>
              <a:t> (1 Sam. 7:2)</a:t>
            </a:r>
          </a:p>
          <a:p>
            <a:r>
              <a:rPr lang="en-US" dirty="0" smtClean="0"/>
              <a:t>After 20 </a:t>
            </a:r>
            <a:r>
              <a:rPr lang="en-US" dirty="0" err="1" smtClean="0"/>
              <a:t>yrs</a:t>
            </a:r>
            <a:r>
              <a:rPr lang="en-US" dirty="0" smtClean="0"/>
              <a:t> Israel cried out loud for the Lord (7:2)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11964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Samuel preaches to Israel and the people repent. (1 Sam. 7:3-6)</a:t>
            </a:r>
          </a:p>
          <a:p>
            <a:r>
              <a:rPr lang="en-US" dirty="0" smtClean="0"/>
              <a:t>But the Philistines continue their attacks (v7)</a:t>
            </a:r>
          </a:p>
          <a:p>
            <a:r>
              <a:rPr lang="en-US" dirty="0" smtClean="0"/>
              <a:t>Israel seeks God’s help and God delivers Israel (v9-11)</a:t>
            </a:r>
          </a:p>
          <a:p>
            <a:r>
              <a:rPr lang="en-US" dirty="0" smtClean="0"/>
              <a:t>Samuel sets up the Ebenezer stone as a monument to God’s deliverance</a:t>
            </a:r>
          </a:p>
          <a:p>
            <a:r>
              <a:rPr lang="en-US" dirty="0" smtClean="0"/>
              <a:t>“Thus far the Lord has helped us”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83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Sing a Song About This Stone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O’ Thou Fount of Every Blessing</a:t>
            </a:r>
          </a:p>
          <a:p>
            <a:r>
              <a:rPr lang="en-US" dirty="0" smtClean="0"/>
              <a:t>The song writer, Robert Robinson, was inspired by this story to remember that our God is the source of ‘every blessing’ in our life and in the life to 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253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Fount of Every Blessing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v1- Tune my heart to sing Thy grace; tune my heart to sing Thy grace</a:t>
            </a:r>
          </a:p>
          <a:p>
            <a:r>
              <a:rPr lang="en-US" dirty="0" smtClean="0"/>
              <a:t>Streams of mercy, never ceasing, call for songs of loudest praise</a:t>
            </a:r>
          </a:p>
          <a:p>
            <a:pPr lvl="1"/>
            <a:r>
              <a:rPr lang="en-US" dirty="0" smtClean="0"/>
              <a:t>Eph. 1:3</a:t>
            </a:r>
          </a:p>
          <a:p>
            <a:pPr lvl="1"/>
            <a:r>
              <a:rPr lang="en-US" dirty="0" smtClean="0"/>
              <a:t>James 1:17</a:t>
            </a:r>
          </a:p>
          <a:p>
            <a:pPr lvl="1"/>
            <a:r>
              <a:rPr lang="en-US" dirty="0" smtClean="0"/>
              <a:t>Heb. 13:15 – Indeed God is worthy of loudest praise..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39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3"/>
            <a:ext cx="8229600" cy="788987"/>
          </a:xfrm>
        </p:spPr>
        <p:txBody>
          <a:bodyPr/>
          <a:lstStyle/>
          <a:p>
            <a:r>
              <a:rPr lang="en-US" dirty="0" smtClean="0"/>
              <a:t>Fount of Every Blessing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3750"/>
            <a:ext cx="8229600" cy="533241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v2 – Here I raise MY EBENEZER; hither by thy help I’ve come;</a:t>
            </a:r>
          </a:p>
          <a:p>
            <a:r>
              <a:rPr lang="en-US" dirty="0" smtClean="0"/>
              <a:t>And I hope by thy good measure, safely to arrive at home</a:t>
            </a:r>
          </a:p>
          <a:p>
            <a:r>
              <a:rPr lang="en-US" dirty="0" smtClean="0"/>
              <a:t>Jesus sought me when a stranger, wandering from the fold of God</a:t>
            </a:r>
          </a:p>
          <a:p>
            <a:r>
              <a:rPr lang="en-US" dirty="0" smtClean="0"/>
              <a:t>He to rescue me from danger interposed His precious blood</a:t>
            </a:r>
          </a:p>
          <a:p>
            <a:pPr lvl="1"/>
            <a:r>
              <a:rPr lang="en-US" dirty="0" smtClean="0"/>
              <a:t>God has been our helper with our greatest need</a:t>
            </a:r>
          </a:p>
          <a:p>
            <a:pPr lvl="1"/>
            <a:r>
              <a:rPr lang="en-US" dirty="0" smtClean="0"/>
              <a:t>Eph. 1:7</a:t>
            </a:r>
          </a:p>
          <a:p>
            <a:pPr lvl="1"/>
            <a:r>
              <a:rPr lang="en-US" dirty="0" smtClean="0"/>
              <a:t>Rom. 8:31-32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436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Fount of Every Blessing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v3 – O to grace how great a debtor, daily I’m constrained to be! Let thy goodness like a fetter, bind my wandering heart to thee…</a:t>
            </a:r>
          </a:p>
          <a:p>
            <a:r>
              <a:rPr lang="en-US" dirty="0" smtClean="0"/>
              <a:t>Saved by His grace and shackled to my Jesus</a:t>
            </a:r>
          </a:p>
          <a:p>
            <a:pPr lvl="1"/>
            <a:r>
              <a:rPr lang="en-US" dirty="0" smtClean="0"/>
              <a:t>Eph. 2:8-9</a:t>
            </a:r>
          </a:p>
          <a:p>
            <a:pPr lvl="1"/>
            <a:r>
              <a:rPr lang="en-US" dirty="0" smtClean="0"/>
              <a:t>1 Peter 1:3-5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53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WASHINGTON MONUMENT</a:t>
            </a:r>
            <a:endParaRPr lang="en-US" dirty="0"/>
          </a:p>
        </p:txBody>
      </p:sp>
      <p:pic>
        <p:nvPicPr>
          <p:cNvPr id="4" name="Content Placeholder 3" descr="istockphoto-1346090337-612x61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3" b="875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61382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LINCOLN MEMORIAL</a:t>
            </a:r>
            <a:endParaRPr lang="en-US" dirty="0"/>
          </a:p>
        </p:txBody>
      </p:sp>
      <p:pic>
        <p:nvPicPr>
          <p:cNvPr id="6" name="Content Placeholder 5" descr="30CAEF6E-BAB6-FDB8-33B6EAC9D3E19E8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8" b="1098"/>
          <a:stretch>
            <a:fillRect/>
          </a:stretch>
        </p:blipFill>
        <p:spPr>
          <a:xfrm>
            <a:off x="457200" y="1417638"/>
            <a:ext cx="8229600" cy="5249862"/>
          </a:xfrm>
        </p:spPr>
      </p:pic>
    </p:spTree>
    <p:extLst>
      <p:ext uri="{BB962C8B-B14F-4D97-AF65-F5344CB8AC3E}">
        <p14:creationId xmlns:p14="http://schemas.microsoft.com/office/powerpoint/2010/main" val="3447327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76"/>
            <a:ext cx="8229600" cy="857250"/>
          </a:xfrm>
        </p:spPr>
        <p:txBody>
          <a:bodyPr/>
          <a:lstStyle/>
          <a:p>
            <a:r>
              <a:rPr lang="en-US" dirty="0" smtClean="0"/>
              <a:t>MARTIN LUTHER KING MEMORIAL</a:t>
            </a:r>
            <a:endParaRPr lang="en-US" dirty="0"/>
          </a:p>
        </p:txBody>
      </p:sp>
      <p:pic>
        <p:nvPicPr>
          <p:cNvPr id="4" name="Content Placeholder 3" descr="MLK-1024x886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579" r="-22579"/>
          <a:stretch>
            <a:fillRect/>
          </a:stretch>
        </p:blipFill>
        <p:spPr>
          <a:xfrm>
            <a:off x="301625" y="1127125"/>
            <a:ext cx="8604250" cy="5624896"/>
          </a:xfrm>
        </p:spPr>
      </p:pic>
    </p:spTree>
    <p:extLst>
      <p:ext uri="{BB962C8B-B14F-4D97-AF65-F5344CB8AC3E}">
        <p14:creationId xmlns:p14="http://schemas.microsoft.com/office/powerpoint/2010/main" val="3980063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ARLINGTON CEMETERY</a:t>
            </a:r>
            <a:endParaRPr lang="en-US" dirty="0"/>
          </a:p>
        </p:txBody>
      </p:sp>
      <p:pic>
        <p:nvPicPr>
          <p:cNvPr id="10" name="Content Placeholder 9" descr="J3NH5PGLIJBW7FW6WK5ZCSCVA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96" b="13096"/>
          <a:stretch>
            <a:fillRect/>
          </a:stretch>
        </p:blipFill>
        <p:spPr>
          <a:xfrm>
            <a:off x="457200" y="1301750"/>
            <a:ext cx="8229600" cy="5302250"/>
          </a:xfrm>
        </p:spPr>
      </p:pic>
    </p:spTree>
    <p:extLst>
      <p:ext uri="{BB962C8B-B14F-4D97-AF65-F5344CB8AC3E}">
        <p14:creationId xmlns:p14="http://schemas.microsoft.com/office/powerpoint/2010/main" val="473469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MARTIN TREPTOW</a:t>
            </a:r>
            <a:endParaRPr lang="en-US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175" y="2263775"/>
            <a:ext cx="2057400" cy="1536700"/>
          </a:xfrm>
          <a:prstGeom prst="rect">
            <a:avLst/>
          </a:prstGeom>
        </p:spPr>
      </p:pic>
      <p:pic>
        <p:nvPicPr>
          <p:cNvPr id="7" name="Content Placeholder 6" descr="43854300_1399316988.jp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3332" t="-2535" r="-1" b="-3021"/>
          <a:stretch/>
        </p:blipFill>
        <p:spPr>
          <a:xfrm>
            <a:off x="457200" y="1301750"/>
            <a:ext cx="8229600" cy="4824413"/>
          </a:xfrm>
        </p:spPr>
      </p:pic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6" y="1417639"/>
            <a:ext cx="3254374" cy="4708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772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“MY PLEDGE”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“America must win this war. Therefore, I will work, I will save, I will sacrifice, I will endure, I will fight cheerfully and do my utmost, as if the issue of the whole struggle depended on me alone.”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238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MONUMENTS ARE AS OLD AS 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GEN. 28 – JACOB MADE A STONE MONUMENT AT BETHEL</a:t>
            </a:r>
          </a:p>
          <a:p>
            <a:r>
              <a:rPr lang="en-US" dirty="0" smtClean="0"/>
              <a:t>GEN. 35 – JACOB PLACED A MONUMENT (PILLARE OF STONE) OF STONE AT THE GRAVE OF RACHEL</a:t>
            </a:r>
          </a:p>
          <a:p>
            <a:r>
              <a:rPr lang="en-US" dirty="0" smtClean="0"/>
              <a:t>JOSHUA 4:1-8  - ISRAELITES TOOK STONES FROM THE JORDAN RIVER AND ERECTED A STONE MONUMENT IN GILAL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165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EBENEZER MONUMENT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SAM. – 7:12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Ebenezer means- “stone of help”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“Thus far the Lord has helped us”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741957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54</TotalTime>
  <Words>536</Words>
  <Application>Microsoft Macintosh PowerPoint</Application>
  <PresentationFormat>On-screen Show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 Black </vt:lpstr>
      <vt:lpstr>MONUMENT MEN</vt:lpstr>
      <vt:lpstr>WASHINGTON MONUMENT</vt:lpstr>
      <vt:lpstr>LINCOLN MEMORIAL</vt:lpstr>
      <vt:lpstr>MARTIN LUTHER KING MEMORIAL</vt:lpstr>
      <vt:lpstr>ARLINGTON CEMETERY</vt:lpstr>
      <vt:lpstr>MARTIN TREPTOW</vt:lpstr>
      <vt:lpstr>“MY PLEDGE”</vt:lpstr>
      <vt:lpstr>MONUMENTS ARE AS OLD AS MEN</vt:lpstr>
      <vt:lpstr>EBENEZER MONUMENT</vt:lpstr>
      <vt:lpstr>Context</vt:lpstr>
      <vt:lpstr>Context</vt:lpstr>
      <vt:lpstr>We Sing a Song About This Stone</vt:lpstr>
      <vt:lpstr>Fount of Every Blessing</vt:lpstr>
      <vt:lpstr>Fount of Every Blessing</vt:lpstr>
      <vt:lpstr>Fount of Every Blessing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MONUMENT MEN</dc:title>
  <dc:creator>Kimberly Harbin</dc:creator>
  <cp:lastModifiedBy>Kimberly Harbin</cp:lastModifiedBy>
  <cp:revision>6</cp:revision>
  <cp:lastPrinted>2023-05-28T13:40:14Z</cp:lastPrinted>
  <dcterms:created xsi:type="dcterms:W3CDTF">2023-05-28T12:46:04Z</dcterms:created>
  <dcterms:modified xsi:type="dcterms:W3CDTF">2023-05-28T13:40:56Z</dcterms:modified>
</cp:coreProperties>
</file>