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Reynolds" userId="e8fe075f-3cc8-49a2-a562-68b14f37fc44" providerId="ADAL" clId="{2D9363C6-EB41-4176-B508-F34B2331924E}"/>
    <pc:docChg chg="addSld modSld sldOrd">
      <pc:chgData name="Eric Reynolds" userId="e8fe075f-3cc8-49a2-a562-68b14f37fc44" providerId="ADAL" clId="{2D9363C6-EB41-4176-B508-F34B2331924E}" dt="2023-06-21T21:38:55.474" v="58" actId="1076"/>
      <pc:docMkLst>
        <pc:docMk/>
      </pc:docMkLst>
      <pc:sldChg chg="addSp modSp add ord modAnim">
        <pc:chgData name="Eric Reynolds" userId="e8fe075f-3cc8-49a2-a562-68b14f37fc44" providerId="ADAL" clId="{2D9363C6-EB41-4176-B508-F34B2331924E}" dt="2023-06-21T21:38:55.474" v="58" actId="1076"/>
        <pc:sldMkLst>
          <pc:docMk/>
          <pc:sldMk cId="955903377" sldId="261"/>
        </pc:sldMkLst>
        <pc:spChg chg="add mod">
          <ac:chgData name="Eric Reynolds" userId="e8fe075f-3cc8-49a2-a562-68b14f37fc44" providerId="ADAL" clId="{2D9363C6-EB41-4176-B508-F34B2331924E}" dt="2023-06-21T21:38:55.474" v="58" actId="1076"/>
          <ac:spMkLst>
            <pc:docMk/>
            <pc:sldMk cId="955903377" sldId="261"/>
            <ac:spMk id="2" creationId="{A1F79D77-23E2-4C9B-8078-D9C3B972CA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2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8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1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3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3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2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3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1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8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862AF-F38B-4585-8685-EBAA668B6A5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5C5B7-12F2-4591-BFD8-EA5FF832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C5FEF8-20C1-4063-B710-211C66288C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011"/>
          <a:stretch/>
        </p:blipFill>
        <p:spPr>
          <a:xfrm>
            <a:off x="662609" y="0"/>
            <a:ext cx="8481391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CC0641-1C3C-452D-9992-82E24B011D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1420"/>
          <a:stretch/>
        </p:blipFill>
        <p:spPr>
          <a:xfrm>
            <a:off x="0" y="0"/>
            <a:ext cx="644055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242D8A-9711-467B-B276-2897B35FD455}"/>
              </a:ext>
            </a:extLst>
          </p:cNvPr>
          <p:cNvSpPr/>
          <p:nvPr/>
        </p:nvSpPr>
        <p:spPr>
          <a:xfrm>
            <a:off x="0" y="1720840"/>
            <a:ext cx="565935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Letting our light shine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through 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benevolence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1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8A7641-DE05-4FC2-A751-352C1C59FC25}"/>
              </a:ext>
            </a:extLst>
          </p:cNvPr>
          <p:cNvSpPr/>
          <p:nvPr/>
        </p:nvSpPr>
        <p:spPr>
          <a:xfrm>
            <a:off x="970569" y="1263154"/>
            <a:ext cx="7202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Matt. 5:16  In the same way, </a:t>
            </a:r>
            <a:r>
              <a:rPr lang="en-US" sz="2400" b="1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let your light shine before others, so that they may see your good works</a:t>
            </a:r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give glory to your Father who is in heaven.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C503B1-8EAB-4321-969C-55C8133547E2}"/>
              </a:ext>
            </a:extLst>
          </p:cNvPr>
          <p:cNvSpPr/>
          <p:nvPr/>
        </p:nvSpPr>
        <p:spPr>
          <a:xfrm>
            <a:off x="970569" y="3705405"/>
            <a:ext cx="72028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Matt. 6:1  Beware of practicing your righteousness </a:t>
            </a:r>
            <a:r>
              <a:rPr lang="en-US" sz="2400" b="1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before other people in order to be seen by them</a:t>
            </a:r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for then you will have no reward from your Father who is in heaven.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05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DA63D2-4034-4E76-B5C2-4FFB16B59C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86" r="1641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3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0A30C1-0E0D-4172-94AF-9FE7B0654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95" t="93" r="3804" b="-93"/>
          <a:stretch/>
        </p:blipFill>
        <p:spPr>
          <a:xfrm>
            <a:off x="0" y="6350"/>
            <a:ext cx="91440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8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F3C1B0-B57A-4927-A007-8CCEA194F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5" t="124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1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F79D77-23E2-4C9B-8078-D9C3B972CADA}"/>
              </a:ext>
            </a:extLst>
          </p:cNvPr>
          <p:cNvSpPr/>
          <p:nvPr/>
        </p:nvSpPr>
        <p:spPr>
          <a:xfrm>
            <a:off x="1141267" y="1351508"/>
            <a:ext cx="68614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Isa. 58:6-8 “Is not this the fast that I choose: to loose the bonds of wickedness, to undo the straps of the yoke, to let the oppressed go free, and to break every yoke? </a:t>
            </a:r>
            <a:r>
              <a:rPr lang="en-US" sz="2400" baseline="300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Is it not to share your bread with the hungry and bring the homeless poor into your house; when you see the naked, to cover him, and not to hide yourself from your own flesh? </a:t>
            </a:r>
            <a:r>
              <a:rPr lang="en-US" sz="2400" baseline="300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400" dirty="0">
                <a:latin typeface="Helvetica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Then shall your light break forth like the dawn, and your healing shall spring up speedily; your righteousness shall go before you; the glory of the LORD shall be your rear guard.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59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395F0980ED9248A91EFBA9B6BDB558" ma:contentTypeVersion="12" ma:contentTypeDescription="Create a new document." ma:contentTypeScope="" ma:versionID="ccfb5aa9841bd2d790d6e6cec8c3f470">
  <xsd:schema xmlns:xsd="http://www.w3.org/2001/XMLSchema" xmlns:xs="http://www.w3.org/2001/XMLSchema" xmlns:p="http://schemas.microsoft.com/office/2006/metadata/properties" xmlns:ns1="http://schemas.microsoft.com/sharepoint/v3" xmlns:ns3="4be2512f-f24a-44ee-afcc-bd0dd380f42e" targetNamespace="http://schemas.microsoft.com/office/2006/metadata/properties" ma:root="true" ma:fieldsID="7bbbf3d3c790a382b86ca0ca1b9554b9" ns1:_="" ns3:_="">
    <xsd:import namespace="http://schemas.microsoft.com/sharepoint/v3"/>
    <xsd:import namespace="4be2512f-f24a-44ee-afcc-bd0dd380f4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2512f-f24a-44ee-afcc-bd0dd380f4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3466097-62FD-4D0C-A3C4-C3C3F3C36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be2512f-f24a-44ee-afcc-bd0dd380f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E4D84E-B872-43B0-BB00-F89F1F43BA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0C300-5014-42D5-B15B-F7F2323F1E52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4be2512f-f24a-44ee-afcc-bd0dd380f42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192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Mincho</vt:lpstr>
      <vt:lpstr>Arial</vt:lpstr>
      <vt:lpstr>Arial Black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Reynolds</dc:creator>
  <cp:lastModifiedBy>Eric Reynolds</cp:lastModifiedBy>
  <cp:revision>1</cp:revision>
  <dcterms:created xsi:type="dcterms:W3CDTF">2023-06-21T21:29:43Z</dcterms:created>
  <dcterms:modified xsi:type="dcterms:W3CDTF">2023-06-21T21:40:39Z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0x01010055395F0980ED9248A91EFBA9B6BDB558</vt:lpwstr>
  </property>
</Properties>
</file>