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7" r:id="rId4"/>
    <p:sldId id="261" r:id="rId5"/>
    <p:sldId id="262" r:id="rId6"/>
    <p:sldId id="269" r:id="rId7"/>
    <p:sldId id="265" r:id="rId8"/>
    <p:sldId id="266" r:id="rId9"/>
    <p:sldId id="267" r:id="rId10"/>
    <p:sldId id="260" r:id="rId11"/>
    <p:sldId id="27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E648-834B-337B-2DB4-E1F00377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D490A-28AD-8E61-B2C3-D44B9AF9A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640F5-E0C0-B486-2011-4BC6E2E3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1EF01-52A3-5963-157D-1A54D236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B850A-E7F5-A201-F1B9-24401AE1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DD24-201E-04C8-F8D9-9D988FE1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3AD0D-8EC0-BA38-EA1B-7AD92C3C2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283C4-F1EC-1080-53E6-CEC8DF21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14E39-36BB-6A37-321D-402FCFE9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072EA-5F3E-3292-DA2E-D8579CB6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0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6D24-D752-E61E-D3B8-2E53BD647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AF2A6-85DB-D541-4D43-74D3F72FD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BDD8D-145E-9D80-241B-F71DB04D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4500B-5CB5-CA62-6CC7-F1DBA4CC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2D58A-6C90-0E7A-137C-A590A03D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9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D249-97FB-D4D1-8E36-A24DAA2B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8287-B7AC-09A1-C7BD-9F88E603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8BA4-A931-B4EC-C57B-5935F91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A5A63-5C88-8585-B2AB-675A061D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A31ED-D31D-7B82-BB26-86FBFE4E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4290-848E-3AD8-0585-6AB14D1F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9A1F-354A-7A0E-F809-099C2B960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15371-57F0-DCAB-2F06-308A48AA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EAAC4-770B-698F-B031-622748A0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9AD1B-9D43-98C8-7AE7-0832878A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DD5F-BCBA-2DC6-5F3A-6D54808A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E3D3-FF53-8A3D-4BC0-0848150CF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CA674-FF2F-45D2-4FC4-C38A3F284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C66DD-6FC1-A205-ECB0-16223510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F27C3-733C-EB7F-F49E-CE4C135A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13EB3-9060-BF3F-5B6C-EE8B0F8B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96CA-3A19-D26F-E2A7-56BB6AE2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45A2-984D-5488-76C9-856AEF9C9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2E975-8B0B-F731-A6DA-3374EF1CC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7E12D-752D-BC14-C341-A9A30FF4A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E2D7D-B9AD-C0A4-897C-A1F4D90E1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C63A7-E537-0DFE-8E7C-C0575A95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5876C-AA39-5A30-CDEB-FF1984D4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56A66-E242-C5AF-AF84-F12178BB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3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D59F-000D-0342-894F-5CF281C5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2680E-D0E9-16F4-9E37-EC7371CA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E6B36-7AAD-CAA2-984E-77DE35C8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0E4E8-5C63-2F94-1488-07D1F6EC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184F0-F0DC-EDBB-171C-C752A7D5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7C6F4-AE4B-02A5-C4DF-D397D33C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D01E8-181C-8646-F5E8-32BFF91B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6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63A-6732-939B-3B25-FB547035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4B89F-9689-2E2F-417B-4109CA3C5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99316-6582-1789-1BD5-C55AB35F3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CF824-6DB2-717F-0999-76DFA214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19B3-E701-33B2-7B27-C8A8E13C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DF129-83FC-8538-232C-41D8B672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2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1C29-4782-8976-6BE5-534E6E22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9D02E-2C83-D8CF-B616-87E28416E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EBF5A-BF5B-E6E7-4C6A-B6B88D213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D7E5-77E8-1C6F-46AF-F9DD23A9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FF8EC-049F-25B2-D2ED-FACBD2CB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1C79B-BEE9-40BA-3000-99FB1225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A6723-3C7D-0F80-04DA-8FFF57E0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23299-F73B-D5CE-3D0E-FD8C88C21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91CBE-59FB-CFF3-304F-C8592083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6124-7200-4C1C-AEDC-349156ED61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8DE9-D7A4-E1DE-1F34-EFFB3D02E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FB670-316C-BC0C-90F6-E6A5F12E7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767B-DADE-48CA-8221-522A08B5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nd reaching out to sun">
            <a:extLst>
              <a:ext uri="{FF2B5EF4-FFF2-40B4-BE49-F238E27FC236}">
                <a16:creationId xmlns:a16="http://schemas.microsoft.com/office/drawing/2014/main" id="{1D69B400-00C2-7B12-03A5-4E0F012DC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5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E75EC-F41C-E8AB-DFAC-154B5292339F}"/>
              </a:ext>
            </a:extLst>
          </p:cNvPr>
          <p:cNvSpPr txBox="1"/>
          <p:nvPr/>
        </p:nvSpPr>
        <p:spPr>
          <a:xfrm>
            <a:off x="4295931" y="-115854"/>
            <a:ext cx="4600575" cy="195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i="1" dirty="0">
                <a:latin typeface="+mj-lt"/>
                <a:ea typeface="+mj-ea"/>
                <a:cs typeface="+mj-cs"/>
              </a:rPr>
              <a:t>O Thou Fount Of Every Blessing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1784A-83E4-08E4-271D-F4DD490D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9" y="-248823"/>
            <a:ext cx="4045232" cy="270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F029C-AF91-5303-67A7-FEAAFDC4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99061"/>
            <a:ext cx="538029" cy="12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3E0E6-7B45-101E-75A8-DFED3DBCD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63C5ED-338F-4717-9CF3-AA18599DCF5A}"/>
              </a:ext>
            </a:extLst>
          </p:cNvPr>
          <p:cNvSpPr txBox="1"/>
          <p:nvPr/>
        </p:nvSpPr>
        <p:spPr>
          <a:xfrm>
            <a:off x="2090871" y="633942"/>
            <a:ext cx="2506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Born</a:t>
            </a:r>
          </a:p>
          <a:p>
            <a:pPr algn="ctr"/>
            <a:r>
              <a:rPr lang="en-US" sz="3200" dirty="0"/>
              <a:t>Sept 27, 1735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85AFB-4BD7-EDA6-FB66-EE17D5CA9DDC}"/>
              </a:ext>
            </a:extLst>
          </p:cNvPr>
          <p:cNvSpPr txBox="1"/>
          <p:nvPr/>
        </p:nvSpPr>
        <p:spPr>
          <a:xfrm>
            <a:off x="8417607" y="2177754"/>
            <a:ext cx="231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Song written</a:t>
            </a:r>
          </a:p>
          <a:p>
            <a:pPr algn="ctr"/>
            <a:r>
              <a:rPr lang="en-US" sz="3200" dirty="0"/>
              <a:t>1758</a:t>
            </a:r>
          </a:p>
          <a:p>
            <a:pPr algn="ctr"/>
            <a:r>
              <a:rPr lang="en-US" sz="3200" dirty="0"/>
              <a:t>22 years 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5B89F-DE39-8BFA-A957-8D69EC5F0B80}"/>
              </a:ext>
            </a:extLst>
          </p:cNvPr>
          <p:cNvSpPr txBox="1"/>
          <p:nvPr/>
        </p:nvSpPr>
        <p:spPr>
          <a:xfrm>
            <a:off x="7232591" y="633942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Died</a:t>
            </a:r>
          </a:p>
          <a:p>
            <a:pPr algn="ctr"/>
            <a:r>
              <a:rPr lang="en-US" sz="3200" dirty="0"/>
              <a:t>June 9, 1790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779E8-AC2D-45D9-A9DA-55D9034C40A6}"/>
              </a:ext>
            </a:extLst>
          </p:cNvPr>
          <p:cNvSpPr txBox="1"/>
          <p:nvPr/>
        </p:nvSpPr>
        <p:spPr>
          <a:xfrm>
            <a:off x="1460597" y="2177754"/>
            <a:ext cx="2939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Lived in the</a:t>
            </a:r>
          </a:p>
          <a:p>
            <a:pPr algn="ctr"/>
            <a:r>
              <a:rPr lang="en-US" sz="3200" dirty="0"/>
              <a:t>United Kingdom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4FEBB-C7E7-828F-2FA8-7B0693891417}"/>
              </a:ext>
            </a:extLst>
          </p:cNvPr>
          <p:cNvSpPr txBox="1"/>
          <p:nvPr/>
        </p:nvSpPr>
        <p:spPr>
          <a:xfrm>
            <a:off x="1392231" y="3896883"/>
            <a:ext cx="29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Denominational preacher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63957-DC01-90E6-182C-34A0F8F1C167}"/>
              </a:ext>
            </a:extLst>
          </p:cNvPr>
          <p:cNvSpPr txBox="1"/>
          <p:nvPr/>
        </p:nvSpPr>
        <p:spPr>
          <a:xfrm>
            <a:off x="8169560" y="4355872"/>
            <a:ext cx="2136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Young lady on a stagecoach.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E552C-AF67-F127-1546-09A48F9374C0}"/>
              </a:ext>
            </a:extLst>
          </p:cNvPr>
          <p:cNvSpPr txBox="1"/>
          <p:nvPr/>
        </p:nvSpPr>
        <p:spPr>
          <a:xfrm>
            <a:off x="2461189" y="5469308"/>
            <a:ext cx="1461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 fell away.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BF266-7E53-D7ED-2C8B-A505E6ED68B7}"/>
              </a:ext>
            </a:extLst>
          </p:cNvPr>
          <p:cNvSpPr txBox="1"/>
          <p:nvPr/>
        </p:nvSpPr>
        <p:spPr>
          <a:xfrm>
            <a:off x="2862107" y="3181920"/>
            <a:ext cx="618060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“Madam, I am the unhappy man who wrote that hymn many years ago; and I would give a thousand worlds, if I had them, if I could feel now as I felt then.”</a:t>
            </a:r>
          </a:p>
        </p:txBody>
      </p:sp>
    </p:spTree>
    <p:extLst>
      <p:ext uri="{BB962C8B-B14F-4D97-AF65-F5344CB8AC3E}">
        <p14:creationId xmlns:p14="http://schemas.microsoft.com/office/powerpoint/2010/main" val="16194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nd reaching out to sun">
            <a:extLst>
              <a:ext uri="{FF2B5EF4-FFF2-40B4-BE49-F238E27FC236}">
                <a16:creationId xmlns:a16="http://schemas.microsoft.com/office/drawing/2014/main" id="{1D69B400-00C2-7B12-03A5-4E0F012DC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5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E75EC-F41C-E8AB-DFAC-154B5292339F}"/>
              </a:ext>
            </a:extLst>
          </p:cNvPr>
          <p:cNvSpPr txBox="1"/>
          <p:nvPr/>
        </p:nvSpPr>
        <p:spPr>
          <a:xfrm>
            <a:off x="4295931" y="-115854"/>
            <a:ext cx="4600575" cy="195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i="1" dirty="0">
                <a:latin typeface="+mj-lt"/>
                <a:ea typeface="+mj-ea"/>
                <a:cs typeface="+mj-cs"/>
              </a:rPr>
              <a:t>O Thou Fount Of Every Blessing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1784A-83E4-08E4-271D-F4DD490D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9" y="-248823"/>
            <a:ext cx="4045232" cy="270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F029C-AF91-5303-67A7-FEAAFDC4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99061"/>
            <a:ext cx="538029" cy="1204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10A59-4358-7457-F012-250F0C04B04C}"/>
              </a:ext>
            </a:extLst>
          </p:cNvPr>
          <p:cNvSpPr txBox="1"/>
          <p:nvPr/>
        </p:nvSpPr>
        <p:spPr>
          <a:xfrm>
            <a:off x="3070444" y="2928201"/>
            <a:ext cx="70515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God can be your help too.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>
                <a:solidFill>
                  <a:schemeClr val="bg1"/>
                </a:solidFill>
              </a:rPr>
              <a:t>- James 4:6-10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3E0E6-7B45-101E-75A8-DFED3DBCD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63C5ED-338F-4717-9CF3-AA18599DCF5A}"/>
              </a:ext>
            </a:extLst>
          </p:cNvPr>
          <p:cNvSpPr txBox="1"/>
          <p:nvPr/>
        </p:nvSpPr>
        <p:spPr>
          <a:xfrm>
            <a:off x="2090871" y="633942"/>
            <a:ext cx="2506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Born</a:t>
            </a:r>
          </a:p>
          <a:p>
            <a:pPr algn="ctr"/>
            <a:r>
              <a:rPr lang="en-US" sz="3200" dirty="0"/>
              <a:t>Sept 27, 1735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85AFB-4BD7-EDA6-FB66-EE17D5CA9DDC}"/>
              </a:ext>
            </a:extLst>
          </p:cNvPr>
          <p:cNvSpPr txBox="1"/>
          <p:nvPr/>
        </p:nvSpPr>
        <p:spPr>
          <a:xfrm>
            <a:off x="8417607" y="2177754"/>
            <a:ext cx="231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Song written</a:t>
            </a:r>
          </a:p>
          <a:p>
            <a:pPr algn="ctr"/>
            <a:r>
              <a:rPr lang="en-US" sz="3200" dirty="0"/>
              <a:t>1758</a:t>
            </a:r>
          </a:p>
          <a:p>
            <a:pPr algn="ctr"/>
            <a:r>
              <a:rPr lang="en-US" sz="3200" dirty="0"/>
              <a:t>22 years 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5B89F-DE39-8BFA-A957-8D69EC5F0B80}"/>
              </a:ext>
            </a:extLst>
          </p:cNvPr>
          <p:cNvSpPr txBox="1"/>
          <p:nvPr/>
        </p:nvSpPr>
        <p:spPr>
          <a:xfrm>
            <a:off x="7232591" y="633942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Died</a:t>
            </a:r>
          </a:p>
          <a:p>
            <a:pPr algn="ctr"/>
            <a:r>
              <a:rPr lang="en-US" sz="3200" dirty="0"/>
              <a:t>June 9, 1790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779E8-AC2D-45D9-A9DA-55D9034C40A6}"/>
              </a:ext>
            </a:extLst>
          </p:cNvPr>
          <p:cNvSpPr txBox="1"/>
          <p:nvPr/>
        </p:nvSpPr>
        <p:spPr>
          <a:xfrm>
            <a:off x="1460597" y="2177754"/>
            <a:ext cx="2939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Lived in the</a:t>
            </a:r>
          </a:p>
          <a:p>
            <a:pPr algn="ctr"/>
            <a:r>
              <a:rPr lang="en-US" sz="3200" dirty="0"/>
              <a:t>United Kingdom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4FEBB-C7E7-828F-2FA8-7B0693891417}"/>
              </a:ext>
            </a:extLst>
          </p:cNvPr>
          <p:cNvSpPr txBox="1"/>
          <p:nvPr/>
        </p:nvSpPr>
        <p:spPr>
          <a:xfrm>
            <a:off x="1392231" y="3896883"/>
            <a:ext cx="29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Denominational preacher </a:t>
            </a:r>
          </a:p>
        </p:txBody>
      </p:sp>
    </p:spTree>
    <p:extLst>
      <p:ext uri="{BB962C8B-B14F-4D97-AF65-F5344CB8AC3E}">
        <p14:creationId xmlns:p14="http://schemas.microsoft.com/office/powerpoint/2010/main" val="5366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31F9A-E1D2-54D9-B9BD-ED0093D7B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07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9452B-E24F-24A0-D9B1-1F83D800B76E}"/>
              </a:ext>
            </a:extLst>
          </p:cNvPr>
          <p:cNvSpPr txBox="1"/>
          <p:nvPr/>
        </p:nvSpPr>
        <p:spPr>
          <a:xfrm>
            <a:off x="234689" y="434109"/>
            <a:ext cx="267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Samuel 7:12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D4CA2-A1B3-EE39-3D9E-7CAB042BC341}"/>
              </a:ext>
            </a:extLst>
          </p:cNvPr>
          <p:cNvSpPr txBox="1"/>
          <p:nvPr/>
        </p:nvSpPr>
        <p:spPr>
          <a:xfrm>
            <a:off x="234689" y="1354541"/>
            <a:ext cx="2004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Ebenezer</a:t>
            </a:r>
            <a:r>
              <a:rPr lang="en-US" sz="3200" dirty="0"/>
              <a:t> = the stone of help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475BA-A392-4200-B6E8-EC9E46AE065B}"/>
              </a:ext>
            </a:extLst>
          </p:cNvPr>
          <p:cNvSpPr txBox="1"/>
          <p:nvPr/>
        </p:nvSpPr>
        <p:spPr>
          <a:xfrm>
            <a:off x="234689" y="3259858"/>
            <a:ext cx="2271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“Thus far the Lord has helped us.”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69018-3AC6-6230-A600-A6A60BD28F4E}"/>
              </a:ext>
            </a:extLst>
          </p:cNvPr>
          <p:cNvSpPr txBox="1"/>
          <p:nvPr/>
        </p:nvSpPr>
        <p:spPr>
          <a:xfrm>
            <a:off x="234689" y="5165175"/>
            <a:ext cx="200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Notice the context.</a:t>
            </a:r>
          </a:p>
        </p:txBody>
      </p:sp>
    </p:spTree>
    <p:extLst>
      <p:ext uri="{BB962C8B-B14F-4D97-AF65-F5344CB8AC3E}">
        <p14:creationId xmlns:p14="http://schemas.microsoft.com/office/powerpoint/2010/main" val="9354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A3F31-8F25-6611-6636-87042B2C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381000"/>
            <a:ext cx="60198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0E5FB-E2DD-08D2-C5D5-89561C5BD78E}"/>
              </a:ext>
            </a:extLst>
          </p:cNvPr>
          <p:cNvSpPr txBox="1"/>
          <p:nvPr/>
        </p:nvSpPr>
        <p:spPr>
          <a:xfrm>
            <a:off x="6370319" y="220478"/>
            <a:ext cx="55270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ark taken by the Philistines during the days of Eli (1 Sam.4-5).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God judged the Philistines severely.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Philistines returned the ark on a wooden cart.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God strikes 50k+ of Beth-</a:t>
            </a:r>
            <a:r>
              <a:rPr lang="en-US" sz="3200" dirty="0" err="1"/>
              <a:t>shemesh</a:t>
            </a:r>
            <a:r>
              <a:rPr lang="en-US" sz="3200" dirty="0"/>
              <a:t> (1 Sam.6:19).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Ark taken to </a:t>
            </a:r>
            <a:r>
              <a:rPr lang="en-US" sz="3200" dirty="0" err="1"/>
              <a:t>Kiriath-jearim</a:t>
            </a:r>
            <a:r>
              <a:rPr lang="en-US" sz="3200" dirty="0"/>
              <a:t>, house of </a:t>
            </a:r>
            <a:r>
              <a:rPr lang="en-US" sz="3200" dirty="0" err="1"/>
              <a:t>Abinadab</a:t>
            </a:r>
            <a:r>
              <a:rPr lang="en-US" sz="3200" dirty="0"/>
              <a:t> (1 Sam.7).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After 20 </a:t>
            </a:r>
            <a:r>
              <a:rPr lang="en-US" sz="3200" dirty="0" err="1"/>
              <a:t>yrs</a:t>
            </a:r>
            <a:r>
              <a:rPr lang="en-US" sz="3200" dirty="0"/>
              <a:t> Israel cried out loud for the Lord (7:2).</a:t>
            </a:r>
          </a:p>
        </p:txBody>
      </p:sp>
    </p:spTree>
    <p:extLst>
      <p:ext uri="{BB962C8B-B14F-4D97-AF65-F5344CB8AC3E}">
        <p14:creationId xmlns:p14="http://schemas.microsoft.com/office/powerpoint/2010/main" val="39043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7691C-2E6A-0CF4-43AA-FB324BBF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49" y="366304"/>
            <a:ext cx="4874683" cy="6087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90275-B474-7619-1E1C-99FB4413860D}"/>
              </a:ext>
            </a:extLst>
          </p:cNvPr>
          <p:cNvSpPr txBox="1"/>
          <p:nvPr/>
        </p:nvSpPr>
        <p:spPr>
          <a:xfrm>
            <a:off x="636058" y="181956"/>
            <a:ext cx="545994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Samuel preaches to Israel (7:3).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Israel repents (v.4-6).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Philistines attack (v.7)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Israel seeks God - Samuel offers a sacrifice to God (v.9).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delivers Israel (v.10-11).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Samuel sets up the Ebenezer stone (v.12).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“Thus far the Lord has helped us.”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God’s grace overflowed (v.13-14).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nd reaching out to sun">
            <a:extLst>
              <a:ext uri="{FF2B5EF4-FFF2-40B4-BE49-F238E27FC236}">
                <a16:creationId xmlns:a16="http://schemas.microsoft.com/office/drawing/2014/main" id="{1D69B400-00C2-7B12-03A5-4E0F012DC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5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E75EC-F41C-E8AB-DFAC-154B5292339F}"/>
              </a:ext>
            </a:extLst>
          </p:cNvPr>
          <p:cNvSpPr txBox="1"/>
          <p:nvPr/>
        </p:nvSpPr>
        <p:spPr>
          <a:xfrm>
            <a:off x="4295931" y="-115854"/>
            <a:ext cx="4600575" cy="195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i="1" dirty="0">
                <a:latin typeface="+mj-lt"/>
                <a:ea typeface="+mj-ea"/>
                <a:cs typeface="+mj-cs"/>
              </a:rPr>
              <a:t>O Thou Fount Of Every Blessing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1784A-83E4-08E4-271D-F4DD490D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9" y="-281413"/>
            <a:ext cx="4045232" cy="270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F029C-AF91-5303-67A7-FEAAFDC4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66471"/>
            <a:ext cx="538029" cy="1204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5E0DBA-645A-B518-4D34-F2F08EE887F6}"/>
              </a:ext>
            </a:extLst>
          </p:cNvPr>
          <p:cNvSpPr txBox="1"/>
          <p:nvPr/>
        </p:nvSpPr>
        <p:spPr>
          <a:xfrm>
            <a:off x="2428875" y="2822803"/>
            <a:ext cx="6905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Samuel 7:12 and this song are about God’s wonderful grace upon His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beloved people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6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nd reaching out to sun">
            <a:extLst>
              <a:ext uri="{FF2B5EF4-FFF2-40B4-BE49-F238E27FC236}">
                <a16:creationId xmlns:a16="http://schemas.microsoft.com/office/drawing/2014/main" id="{1D69B400-00C2-7B12-03A5-4E0F012DC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5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E75EC-F41C-E8AB-DFAC-154B5292339F}"/>
              </a:ext>
            </a:extLst>
          </p:cNvPr>
          <p:cNvSpPr txBox="1"/>
          <p:nvPr/>
        </p:nvSpPr>
        <p:spPr>
          <a:xfrm>
            <a:off x="4295931" y="-115854"/>
            <a:ext cx="4600575" cy="195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i="1" dirty="0">
                <a:latin typeface="+mj-lt"/>
                <a:ea typeface="+mj-ea"/>
                <a:cs typeface="+mj-cs"/>
              </a:rPr>
              <a:t>O Thou Fount Of Every Blessing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F7AEB-5381-D2BE-34DD-8B10527338A4}"/>
              </a:ext>
            </a:extLst>
          </p:cNvPr>
          <p:cNvSpPr txBox="1"/>
          <p:nvPr/>
        </p:nvSpPr>
        <p:spPr>
          <a:xfrm>
            <a:off x="1601913" y="2340425"/>
            <a:ext cx="8982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Verse 1: Praises the Lord as the source of every blessing. 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>
                <a:solidFill>
                  <a:schemeClr val="bg1"/>
                </a:solidFill>
              </a:rPr>
              <a:t>- </a:t>
            </a:r>
            <a:r>
              <a:rPr lang="en-US" sz="4000" b="1" dirty="0" err="1">
                <a:solidFill>
                  <a:schemeClr val="bg1"/>
                </a:solidFill>
              </a:rPr>
              <a:t>Zech</a:t>
            </a:r>
            <a:r>
              <a:rPr lang="en-US" sz="4000" b="1" dirty="0">
                <a:solidFill>
                  <a:schemeClr val="bg1"/>
                </a:solidFill>
              </a:rPr>
              <a:t> 13:1; Eph 1:3; Jam 1:17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- Songs of loudest praise – Heb 13:15</a:t>
            </a:r>
          </a:p>
          <a:p>
            <a:pPr lvl="0"/>
            <a:r>
              <a:rPr lang="en-US" sz="4000" b="1" dirty="0">
                <a:solidFill>
                  <a:schemeClr val="bg1"/>
                </a:solidFill>
              </a:rPr>
              <a:t>	-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1784A-83E4-08E4-271D-F4DD490D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9" y="-248823"/>
            <a:ext cx="4045232" cy="270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F029C-AF91-5303-67A7-FEAAFDC4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99061"/>
            <a:ext cx="538029" cy="12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nd reaching out to sun">
            <a:extLst>
              <a:ext uri="{FF2B5EF4-FFF2-40B4-BE49-F238E27FC236}">
                <a16:creationId xmlns:a16="http://schemas.microsoft.com/office/drawing/2014/main" id="{1D69B400-00C2-7B12-03A5-4E0F012DC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5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E75EC-F41C-E8AB-DFAC-154B5292339F}"/>
              </a:ext>
            </a:extLst>
          </p:cNvPr>
          <p:cNvSpPr txBox="1"/>
          <p:nvPr/>
        </p:nvSpPr>
        <p:spPr>
          <a:xfrm>
            <a:off x="4295931" y="-115854"/>
            <a:ext cx="4600575" cy="195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i="1" dirty="0">
                <a:latin typeface="+mj-lt"/>
                <a:ea typeface="+mj-ea"/>
                <a:cs typeface="+mj-cs"/>
              </a:rPr>
              <a:t>O Thou Fount Of Every Blessing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F7AEB-5381-D2BE-34DD-8B10527338A4}"/>
              </a:ext>
            </a:extLst>
          </p:cNvPr>
          <p:cNvSpPr txBox="1"/>
          <p:nvPr/>
        </p:nvSpPr>
        <p:spPr>
          <a:xfrm>
            <a:off x="1601913" y="2340425"/>
            <a:ext cx="8982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Verse 2: The Lord is our helper. 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>
                <a:solidFill>
                  <a:schemeClr val="bg1"/>
                </a:solidFill>
              </a:rPr>
              <a:t>- Just as God helped Israel, He will 	 	  help us too.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- Rom 8:31-32; Eph 1:7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1784A-83E4-08E4-271D-F4DD490D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9" y="-248823"/>
            <a:ext cx="4045232" cy="270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F029C-AF91-5303-67A7-FEAAFDC4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99061"/>
            <a:ext cx="538029" cy="12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nd reaching out to sun">
            <a:extLst>
              <a:ext uri="{FF2B5EF4-FFF2-40B4-BE49-F238E27FC236}">
                <a16:creationId xmlns:a16="http://schemas.microsoft.com/office/drawing/2014/main" id="{1D69B400-00C2-7B12-03A5-4E0F012DC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5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E75EC-F41C-E8AB-DFAC-154B5292339F}"/>
              </a:ext>
            </a:extLst>
          </p:cNvPr>
          <p:cNvSpPr txBox="1"/>
          <p:nvPr/>
        </p:nvSpPr>
        <p:spPr>
          <a:xfrm>
            <a:off x="4295931" y="-115854"/>
            <a:ext cx="4600575" cy="195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i="1" dirty="0">
                <a:latin typeface="+mj-lt"/>
                <a:ea typeface="+mj-ea"/>
                <a:cs typeface="+mj-cs"/>
              </a:rPr>
              <a:t>O Thou Fount Of Every Blessing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F7AEB-5381-D2BE-34DD-8B10527338A4}"/>
              </a:ext>
            </a:extLst>
          </p:cNvPr>
          <p:cNvSpPr txBox="1"/>
          <p:nvPr/>
        </p:nvSpPr>
        <p:spPr>
          <a:xfrm>
            <a:off x="1576274" y="2090197"/>
            <a:ext cx="96016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Verse 3: The Lord saves us by His grace. 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>
                <a:solidFill>
                  <a:schemeClr val="bg1"/>
                </a:solidFill>
              </a:rPr>
              <a:t>- Eph 2:8-9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- He protects us by His power thru faith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- 1 Pet 1:5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- Mat 6:13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- set free from sin and shackled to Jesus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- Gal 1:10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1784A-83E4-08E4-271D-F4DD490D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9" y="-248823"/>
            <a:ext cx="4045232" cy="270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F029C-AF91-5303-67A7-FEAAFDC4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99061"/>
            <a:ext cx="538029" cy="12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441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Lowell Sallee</dc:creator>
  <cp:lastModifiedBy>Lowell Sallee</cp:lastModifiedBy>
  <cp:revision>22</cp:revision>
  <cp:lastPrinted>2022-06-22T18:34:20Z</cp:lastPrinted>
  <dcterms:created xsi:type="dcterms:W3CDTF">2022-05-27T15:19:18Z</dcterms:created>
  <dcterms:modified xsi:type="dcterms:W3CDTF">2022-06-22T19:34:30Z</dcterms:modified>
</cp:coreProperties>
</file>