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18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36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7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41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57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93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1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1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16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50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EB50-9367-462D-9C72-EDB13A1A5926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0C3C-3802-4020-8651-66DDA32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ignette.wikia.nocookie.net/beyblade/images/4/48/Hello_my_name_is_sticker_by_trexweb1.jpg/revision/latest?cb=201207151714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8449-AA56-4462-82A3-FEFADCF4D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2AC5B-8C09-40E7-A464-93C5F8B54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EB002-C45C-41BC-911D-AD19934A7E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14E6B-8D7E-4097-9932-8656379AF8F7}"/>
              </a:ext>
            </a:extLst>
          </p:cNvPr>
          <p:cNvSpPr/>
          <p:nvPr/>
        </p:nvSpPr>
        <p:spPr>
          <a:xfrm>
            <a:off x="8001000" y="5909094"/>
            <a:ext cx="457200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10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urchleaders-eszuskq0bptlfh8awbb.stackpathdns.com/wp-content/uploads/files/article_images/problem_solving2_769249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53041" cy="4351338"/>
          </a:xfrm>
          <a:solidFill>
            <a:srgbClr val="FFFFFF">
              <a:alpha val="83922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Thinking Leads to Different Conclusions</a:t>
            </a:r>
          </a:p>
          <a:p>
            <a:pPr lvl="1"/>
            <a:r>
              <a:rPr lang="en-US" sz="2800" dirty="0"/>
              <a:t>Results in “Church Camps”</a:t>
            </a:r>
          </a:p>
        </p:txBody>
      </p:sp>
    </p:spTree>
    <p:extLst>
      <p:ext uri="{BB962C8B-B14F-4D97-AF65-F5344CB8AC3E}">
        <p14:creationId xmlns:p14="http://schemas.microsoft.com/office/powerpoint/2010/main" val="1961585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Hello my name is sticker by trexwe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64"/>
            <a:ext cx="9074988" cy="67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2399" y="1579701"/>
            <a:ext cx="130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Your</a:t>
            </a:r>
          </a:p>
        </p:txBody>
      </p:sp>
      <p:pic>
        <p:nvPicPr>
          <p:cNvPr id="7172" name="Picture 4" descr="Clo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77" y="1690689"/>
            <a:ext cx="451908" cy="4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0354" y="289348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Conservative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8956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Liberal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8508" y="38862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Consiberal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20350963">
            <a:off x="-109085" y="423381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Ultra-Conservative</a:t>
            </a:r>
          </a:p>
        </p:txBody>
      </p:sp>
      <p:sp>
        <p:nvSpPr>
          <p:cNvPr id="11" name="TextBox 10"/>
          <p:cNvSpPr txBox="1"/>
          <p:nvPr/>
        </p:nvSpPr>
        <p:spPr>
          <a:xfrm rot="1910214">
            <a:off x="5401574" y="423381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Ultra-Liberal</a:t>
            </a:r>
          </a:p>
        </p:txBody>
      </p:sp>
    </p:spTree>
    <p:extLst>
      <p:ext uri="{BB962C8B-B14F-4D97-AF65-F5344CB8AC3E}">
        <p14:creationId xmlns:p14="http://schemas.microsoft.com/office/powerpoint/2010/main" val="2534055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urchleaders-eszuskq0bptlfh8awbb.stackpathdns.com/wp-content/uploads/files/article_images/problem_solving2_769249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  <a:solidFill>
            <a:srgbClr val="FFFFFF">
              <a:alpha val="83922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Thinking Leads to Different Conclusions</a:t>
            </a:r>
          </a:p>
          <a:p>
            <a:pPr lvl="1"/>
            <a:r>
              <a:rPr lang="en-US" sz="2800" dirty="0"/>
              <a:t>Results in “Church Camps”</a:t>
            </a:r>
          </a:p>
          <a:p>
            <a:pPr lvl="2"/>
            <a:r>
              <a:rPr lang="en-US" sz="2400" dirty="0"/>
              <a:t>Standard becomes what others think, not God</a:t>
            </a:r>
          </a:p>
          <a:p>
            <a:pPr lvl="2"/>
            <a:r>
              <a:rPr lang="en-US" sz="2400" dirty="0"/>
              <a:t>“Undenominational denominations” develop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624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urchleaders-eszuskq0bptlfh8awbb.stackpathdns.com/wp-content/uploads/files/article_images/problem_solving2_769249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  <a:solidFill>
            <a:srgbClr val="FFFFFF">
              <a:alpha val="83922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Thinking Leads to Different Conclusions</a:t>
            </a:r>
          </a:p>
          <a:p>
            <a:pPr lvl="1"/>
            <a:r>
              <a:rPr lang="en-US" sz="2800" dirty="0"/>
              <a:t>Results in “Church Camps”</a:t>
            </a:r>
          </a:p>
          <a:p>
            <a:pPr lvl="2"/>
            <a:r>
              <a:rPr lang="en-US" sz="2400" dirty="0"/>
              <a:t>New Testament churches were </a:t>
            </a:r>
            <a:r>
              <a:rPr lang="en-US" sz="2400" b="1" u="sng" dirty="0"/>
              <a:t>independent</a:t>
            </a:r>
            <a:endParaRPr lang="en-US" sz="2400" u="sng" dirty="0"/>
          </a:p>
          <a:p>
            <a:pPr lvl="2"/>
            <a:r>
              <a:rPr lang="en-US" sz="2400" dirty="0"/>
              <a:t>God identified only two types of churches: </a:t>
            </a:r>
          </a:p>
          <a:p>
            <a:pPr lvl="3"/>
            <a:r>
              <a:rPr lang="en-US" sz="2400" dirty="0"/>
              <a:t>Those with Him and those against Him</a:t>
            </a:r>
          </a:p>
          <a:p>
            <a:pPr lvl="2"/>
            <a:r>
              <a:rPr lang="en-US" sz="2400" dirty="0"/>
              <a:t>Unity found in </a:t>
            </a:r>
            <a:r>
              <a:rPr lang="en-US" sz="2400" u="sng" dirty="0"/>
              <a:t>standing with God</a:t>
            </a:r>
            <a:r>
              <a:rPr lang="en-US" sz="2400" dirty="0"/>
              <a:t>, not “camps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0949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urchleaders-eszuskq0bptlfh8awbb.stackpathdns.com/wp-content/uploads/files/article_images/problem_solving2_769249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411833" cy="4351338"/>
          </a:xfrm>
          <a:solidFill>
            <a:srgbClr val="FFFFFF">
              <a:alpha val="83922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Thinking Leads to Different Conclusions</a:t>
            </a:r>
          </a:p>
          <a:p>
            <a:pPr lvl="1"/>
            <a:r>
              <a:rPr lang="en-US" sz="2800" dirty="0"/>
              <a:t>Results in Intra-Church Factionalism</a:t>
            </a:r>
          </a:p>
          <a:p>
            <a:pPr lvl="2"/>
            <a:r>
              <a:rPr lang="en-US" sz="2400" dirty="0"/>
              <a:t>With no creed, </a:t>
            </a:r>
            <a:r>
              <a:rPr lang="en-US" sz="2400" u="sng" dirty="0"/>
              <a:t>each Christian </a:t>
            </a:r>
            <a:r>
              <a:rPr lang="en-US" sz="2400" dirty="0"/>
              <a:t>charged with finding truth</a:t>
            </a:r>
          </a:p>
          <a:p>
            <a:pPr lvl="2"/>
            <a:r>
              <a:rPr lang="en-US" sz="2400" dirty="0"/>
              <a:t>Disagreement can lead to taking sides</a:t>
            </a:r>
          </a:p>
          <a:p>
            <a:pPr lvl="3"/>
            <a:r>
              <a:rPr lang="en-US" sz="2400" dirty="0"/>
              <a:t>Each side views the other as in the wrong</a:t>
            </a:r>
          </a:p>
        </p:txBody>
      </p:sp>
    </p:spTree>
    <p:extLst>
      <p:ext uri="{BB962C8B-B14F-4D97-AF65-F5344CB8AC3E}">
        <p14:creationId xmlns:p14="http://schemas.microsoft.com/office/powerpoint/2010/main" val="823575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77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It is NOT:</a:t>
            </a:r>
          </a:p>
          <a:p>
            <a:pPr lvl="1"/>
            <a:r>
              <a:rPr lang="en-US" sz="2800" dirty="0"/>
              <a:t>Compromising truth (false unity)</a:t>
            </a:r>
          </a:p>
          <a:p>
            <a:pPr lvl="1"/>
            <a:r>
              <a:rPr lang="en-US" sz="2800" dirty="0"/>
              <a:t>Stating everyone has own truth (post-modernism)</a:t>
            </a:r>
          </a:p>
          <a:p>
            <a:pPr lvl="1"/>
            <a:r>
              <a:rPr lang="en-US" sz="2800" dirty="0"/>
              <a:t>Unwillingness to listen to disagreement</a:t>
            </a:r>
          </a:p>
        </p:txBody>
      </p:sp>
    </p:spTree>
    <p:extLst>
      <p:ext uri="{BB962C8B-B14F-4D97-AF65-F5344CB8AC3E}">
        <p14:creationId xmlns:p14="http://schemas.microsoft.com/office/powerpoint/2010/main" val="1709365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God knew unity would not come easily:</a:t>
            </a:r>
          </a:p>
          <a:p>
            <a:pPr lvl="1"/>
            <a:r>
              <a:rPr lang="en-US" sz="2800" b="1" dirty="0"/>
              <a:t>Eager</a:t>
            </a:r>
            <a:r>
              <a:rPr lang="en-US" sz="2800" dirty="0"/>
              <a:t> </a:t>
            </a:r>
            <a:r>
              <a:rPr lang="en-US" sz="2800" u="sng" dirty="0"/>
              <a:t>to maintain the unity of the Spirit </a:t>
            </a:r>
            <a:r>
              <a:rPr lang="en-US" sz="2800" dirty="0"/>
              <a:t>in the </a:t>
            </a:r>
            <a:r>
              <a:rPr lang="en-US" sz="2800" b="1" dirty="0">
                <a:solidFill>
                  <a:srgbClr val="C00000"/>
                </a:solidFill>
              </a:rPr>
              <a:t>bond of peace</a:t>
            </a:r>
            <a:r>
              <a:rPr lang="en-US" sz="2800" dirty="0"/>
              <a:t>. – Ephesians 4:3</a:t>
            </a:r>
          </a:p>
        </p:txBody>
      </p:sp>
    </p:spTree>
    <p:extLst>
      <p:ext uri="{BB962C8B-B14F-4D97-AF65-F5344CB8AC3E}">
        <p14:creationId xmlns:p14="http://schemas.microsoft.com/office/powerpoint/2010/main" val="138918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/>
              <a:t>Humility: Modest opinion of self</a:t>
            </a:r>
          </a:p>
          <a:p>
            <a:pPr lvl="1"/>
            <a:r>
              <a:rPr lang="en-US" sz="2800" dirty="0"/>
              <a:t>The other guy may be right!</a:t>
            </a:r>
          </a:p>
          <a:p>
            <a:pPr lvl="1"/>
            <a:r>
              <a:rPr lang="en-US" sz="2800" dirty="0"/>
              <a:t>Defending “my position” is not the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6C5D6-AF75-4CF9-B360-7260FE035405}"/>
              </a:ext>
            </a:extLst>
          </p:cNvPr>
          <p:cNvSpPr txBox="1"/>
          <p:nvPr/>
        </p:nvSpPr>
        <p:spPr>
          <a:xfrm>
            <a:off x="1548442" y="5724165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fear of the </a:t>
            </a:r>
            <a:r>
              <a:rPr lang="en-US" sz="2400" cap="small" dirty="0"/>
              <a:t>Lord</a:t>
            </a:r>
            <a:r>
              <a:rPr lang="en-US" sz="2400" dirty="0"/>
              <a:t> is instruction in wisdom, and </a:t>
            </a:r>
            <a:r>
              <a:rPr lang="en-US" sz="2400" b="1" dirty="0"/>
              <a:t>humility</a:t>
            </a:r>
            <a:r>
              <a:rPr lang="en-US" sz="2400" dirty="0"/>
              <a:t> comes before honor. – Proverbs 15:33</a:t>
            </a:r>
          </a:p>
        </p:txBody>
      </p:sp>
    </p:spTree>
    <p:extLst>
      <p:ext uri="{BB962C8B-B14F-4D97-AF65-F5344CB8AC3E}">
        <p14:creationId xmlns:p14="http://schemas.microsoft.com/office/powerpoint/2010/main" val="371128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Humility: Modest opinion of self</a:t>
            </a:r>
          </a:p>
          <a:p>
            <a:r>
              <a:rPr lang="en-US" sz="3200" dirty="0"/>
              <a:t>Gentleness: Power under control</a:t>
            </a:r>
          </a:p>
          <a:p>
            <a:pPr lvl="1"/>
            <a:r>
              <a:rPr lang="en-US" sz="2800" dirty="0"/>
              <a:t>Arguments not won by bullying/out-debating</a:t>
            </a:r>
          </a:p>
          <a:p>
            <a:pPr lvl="1"/>
            <a:r>
              <a:rPr lang="en-US" sz="2800" dirty="0"/>
              <a:t>Truth is sought for the good of all involved</a:t>
            </a: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1315E-7A9A-43B0-9A9E-850A1704A8EE}"/>
              </a:ext>
            </a:extLst>
          </p:cNvPr>
          <p:cNvSpPr txBox="1"/>
          <p:nvPr/>
        </p:nvSpPr>
        <p:spPr>
          <a:xfrm>
            <a:off x="304800" y="518386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 the Lord's servant</a:t>
            </a:r>
            <a:r>
              <a:rPr lang="en-US" sz="2400" baseline="30000" dirty="0"/>
              <a:t> </a:t>
            </a:r>
            <a:r>
              <a:rPr lang="en-US" sz="2400" dirty="0"/>
              <a:t>must not be quarrelsome but kind to everyone, able to teach, patiently enduring evil, correcting his opponents with </a:t>
            </a:r>
            <a:r>
              <a:rPr lang="en-US" sz="2400" b="1" dirty="0"/>
              <a:t>gentleness</a:t>
            </a:r>
            <a:r>
              <a:rPr lang="en-US" sz="2400" dirty="0"/>
              <a:t>. God may perhaps grant them repentance leading to a knowledge of the truth – II Timothy 2:24-25</a:t>
            </a:r>
          </a:p>
        </p:txBody>
      </p:sp>
    </p:spTree>
    <p:extLst>
      <p:ext uri="{BB962C8B-B14F-4D97-AF65-F5344CB8AC3E}">
        <p14:creationId xmlns:p14="http://schemas.microsoft.com/office/powerpoint/2010/main" val="395980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Humility: Modest opinion of self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Gentleness: Power under control</a:t>
            </a:r>
          </a:p>
          <a:p>
            <a:r>
              <a:rPr lang="en-US" sz="3200" dirty="0"/>
              <a:t>Patience: Long-suffering</a:t>
            </a:r>
          </a:p>
          <a:p>
            <a:pPr lvl="1"/>
            <a:r>
              <a:rPr lang="en-US" sz="2800" dirty="0"/>
              <a:t>Recognition of different levels of maturity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7075F-9DAA-4303-8088-B020E6B97300}"/>
              </a:ext>
            </a:extLst>
          </p:cNvPr>
          <p:cNvSpPr txBox="1"/>
          <p:nvPr/>
        </p:nvSpPr>
        <p:spPr>
          <a:xfrm>
            <a:off x="148087" y="548891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/>
              <a:t> </a:t>
            </a:r>
            <a:r>
              <a:rPr lang="en-US" sz="2400" dirty="0"/>
              <a:t>But I received mercy for this reason, that in me, as the foremost, Jesus Christ might display his perfect </a:t>
            </a:r>
            <a:r>
              <a:rPr lang="en-US" sz="2400" b="1" dirty="0"/>
              <a:t>patience</a:t>
            </a:r>
            <a:r>
              <a:rPr lang="en-US" sz="2400" dirty="0"/>
              <a:t> as an example to those who were to believe in him for eternal life.  -- I Timothy 1:16</a:t>
            </a:r>
          </a:p>
        </p:txBody>
      </p:sp>
    </p:spTree>
    <p:extLst>
      <p:ext uri="{BB962C8B-B14F-4D97-AF65-F5344CB8AC3E}">
        <p14:creationId xmlns:p14="http://schemas.microsoft.com/office/powerpoint/2010/main" val="387107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9941"/>
            <a:ext cx="3619500" cy="34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Primitive</a:t>
            </a:r>
            <a:r>
              <a:rPr lang="en-US" dirty="0"/>
              <a:t> 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2656" cy="4351338"/>
          </a:xfrm>
          <a:solidFill>
            <a:srgbClr val="FFFFFF">
              <a:alpha val="85882"/>
            </a:srgbClr>
          </a:solidFill>
        </p:spPr>
        <p:txBody>
          <a:bodyPr/>
          <a:lstStyle/>
          <a:p>
            <a:r>
              <a:rPr lang="en-US" sz="3200" dirty="0"/>
              <a:t>Defining the Word:</a:t>
            </a:r>
          </a:p>
          <a:p>
            <a:pPr lvl="1"/>
            <a:r>
              <a:rPr lang="en-US" sz="2800" dirty="0"/>
              <a:t>Relating to, denoting, or </a:t>
            </a:r>
            <a:r>
              <a:rPr lang="en-US" sz="2800" dirty="0">
                <a:solidFill>
                  <a:srgbClr val="C00000"/>
                </a:solidFill>
              </a:rPr>
              <a:t>preserving the character of an early stage in the </a:t>
            </a:r>
            <a:r>
              <a:rPr lang="en-US" sz="2800" dirty="0"/>
              <a:t>evolutionary or </a:t>
            </a:r>
            <a:r>
              <a:rPr lang="en-US" sz="2800" dirty="0">
                <a:solidFill>
                  <a:srgbClr val="C00000"/>
                </a:solidFill>
              </a:rPr>
              <a:t>historical development of something</a:t>
            </a:r>
          </a:p>
          <a:p>
            <a:r>
              <a:rPr lang="en-US" sz="3200" dirty="0"/>
              <a:t>Primitive Christianity</a:t>
            </a:r>
          </a:p>
          <a:p>
            <a:pPr lvl="1"/>
            <a:r>
              <a:rPr lang="en-US" sz="2800" dirty="0"/>
              <a:t>Seeking to practice faith like those of first century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ruitmentagencynow.com/wp-content/uploads/2013/08/com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1"/>
            <a:ext cx="8229600" cy="3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Challenge: Attaining Unity When We Disagree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825625"/>
            <a:ext cx="8358996" cy="435133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Humility: Modest opinion of self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Gentleness: Power under control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Patience: Long-suffering</a:t>
            </a:r>
          </a:p>
          <a:p>
            <a:r>
              <a:rPr lang="en-US" sz="3200" dirty="0"/>
              <a:t>Bearing With One Another: Tolerating</a:t>
            </a:r>
          </a:p>
          <a:p>
            <a:pPr lvl="1"/>
            <a:r>
              <a:rPr lang="en-US" sz="2800" dirty="0"/>
              <a:t>Liberty given up for another’s conscience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28903-E1BE-4985-ABC9-62D887B37525}"/>
              </a:ext>
            </a:extLst>
          </p:cNvPr>
          <p:cNvSpPr txBox="1"/>
          <p:nvPr/>
        </p:nvSpPr>
        <p:spPr>
          <a:xfrm>
            <a:off x="740317" y="542056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/>
              <a:t> </a:t>
            </a:r>
            <a:r>
              <a:rPr lang="en-US" sz="2400" b="1" dirty="0"/>
              <a:t>Bearing with one another </a:t>
            </a:r>
            <a:r>
              <a:rPr lang="en-US" sz="2400" dirty="0"/>
              <a:t>and, if one has a complaint against another, forgiving each other; as the Lord has forgiven you, so you also must forgive – Colossians 3:13</a:t>
            </a:r>
          </a:p>
        </p:txBody>
      </p:sp>
    </p:spTree>
    <p:extLst>
      <p:ext uri="{BB962C8B-B14F-4D97-AF65-F5344CB8AC3E}">
        <p14:creationId xmlns:p14="http://schemas.microsoft.com/office/powerpoint/2010/main" val="341928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8GE5I0S1x9Y/TZDkdwX6v3I/AAAAAAAAABk/SbKqjhLzjJU/s1600/JOY.jpg">
            <a:extLst>
              <a:ext uri="{FF2B5EF4-FFF2-40B4-BE49-F238E27FC236}">
                <a16:creationId xmlns:a16="http://schemas.microsoft.com/office/drawing/2014/main" id="{7650DCD0-AA40-4AFF-B4BB-55E93633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82" y="484632"/>
            <a:ext cx="4771295" cy="58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3rd Place Ribbon Clipart #1">
            <a:extLst>
              <a:ext uri="{FF2B5EF4-FFF2-40B4-BE49-F238E27FC236}">
                <a16:creationId xmlns:a16="http://schemas.microsoft.com/office/drawing/2014/main" id="{1D831DAD-50AA-4D1E-B70E-F1FE3229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991" y="743658"/>
            <a:ext cx="3129534" cy="5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1466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347" y="2851031"/>
            <a:ext cx="8153400" cy="1635919"/>
          </a:xfrm>
          <a:solidFill>
            <a:srgbClr val="FDEADA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4800" dirty="0"/>
              <a:t>The </a:t>
            </a:r>
            <a:r>
              <a:rPr lang="en-US" sz="4000" dirty="0"/>
              <a:t>Challenge To Maintain Unity       On The Road To Primitive Christianity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13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armarketreview.files.wordpress.com/2014/06/common_obj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58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&amp;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8920" cy="4351338"/>
          </a:xfrm>
          <a:solidFill>
            <a:srgbClr val="FFFFFF">
              <a:alpha val="81176"/>
            </a:srgbClr>
          </a:solidFill>
        </p:spPr>
        <p:txBody>
          <a:bodyPr/>
          <a:lstStyle/>
          <a:p>
            <a:r>
              <a:rPr lang="en-US" sz="3200" dirty="0"/>
              <a:t>Primitivism Foundation: </a:t>
            </a:r>
            <a:r>
              <a:rPr lang="en-US" sz="3200" b="1" dirty="0"/>
              <a:t>Bible is the Standard</a:t>
            </a:r>
            <a:endParaRPr lang="en-US" sz="3200" dirty="0"/>
          </a:p>
          <a:p>
            <a:pPr lvl="1"/>
            <a:r>
              <a:rPr lang="en-US" sz="2800" b="1" dirty="0"/>
              <a:t>All Scripture </a:t>
            </a:r>
            <a:r>
              <a:rPr lang="en-US" sz="2800" dirty="0">
                <a:solidFill>
                  <a:srgbClr val="FF0000"/>
                </a:solidFill>
              </a:rPr>
              <a:t>is breathed out by God </a:t>
            </a:r>
            <a:r>
              <a:rPr lang="en-US" sz="2800" dirty="0"/>
              <a:t>and profitable for teaching, for reproof, for correction, and for training in righteousness – II Timothy 3:16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armarketreview.files.wordpress.com/2014/06/common_obj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58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&amp;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8920" cy="4351338"/>
          </a:xfrm>
          <a:solidFill>
            <a:srgbClr val="FFFFFF">
              <a:alpha val="81176"/>
            </a:srgbClr>
          </a:solidFill>
        </p:spPr>
        <p:txBody>
          <a:bodyPr/>
          <a:lstStyle/>
          <a:p>
            <a:r>
              <a:rPr lang="en-US" sz="3200" dirty="0"/>
              <a:t>Primitivism Foundation: </a:t>
            </a:r>
            <a:r>
              <a:rPr lang="en-US" sz="3200" b="1" dirty="0"/>
              <a:t>Bible is the Standard</a:t>
            </a:r>
            <a:endParaRPr lang="en-US" sz="3200" dirty="0"/>
          </a:p>
          <a:p>
            <a:pPr lvl="1"/>
            <a:r>
              <a:rPr lang="en-US" sz="2800" dirty="0"/>
              <a:t>Knowing this first of all, that </a:t>
            </a:r>
            <a:r>
              <a:rPr lang="en-US" sz="2800" u="sng" dirty="0"/>
              <a:t>no prophecy of Scripture comes from someone's own interpretation</a:t>
            </a:r>
            <a:r>
              <a:rPr lang="en-US" sz="2800" dirty="0"/>
              <a:t>. </a:t>
            </a:r>
            <a:r>
              <a:rPr lang="en-US" sz="2800" b="1" baseline="30000" dirty="0"/>
              <a:t> </a:t>
            </a:r>
            <a:r>
              <a:rPr lang="en-US" sz="2800" dirty="0"/>
              <a:t>For no prophecy was ever produced by the will of man, but </a:t>
            </a:r>
            <a:r>
              <a:rPr lang="en-US" sz="2800" b="1" dirty="0"/>
              <a:t>men spoke from God</a:t>
            </a:r>
            <a:r>
              <a:rPr lang="en-US" sz="2800" dirty="0"/>
              <a:t> as they were </a:t>
            </a:r>
            <a:r>
              <a:rPr lang="en-US" sz="2800" dirty="0">
                <a:solidFill>
                  <a:srgbClr val="FF0000"/>
                </a:solidFill>
              </a:rPr>
              <a:t>carried along by the Holy Spirit</a:t>
            </a:r>
            <a:r>
              <a:rPr lang="en-US" sz="2800" dirty="0"/>
              <a:t>.					II Peter 1:20-21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7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armarketreview.files.wordpress.com/2014/06/common_obj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58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&amp;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8920" cy="4351338"/>
          </a:xfrm>
          <a:solidFill>
            <a:srgbClr val="FFFFFF">
              <a:alpha val="81176"/>
            </a:srgbClr>
          </a:solidFill>
        </p:spPr>
        <p:txBody>
          <a:bodyPr/>
          <a:lstStyle/>
          <a:p>
            <a:r>
              <a:rPr lang="en-US" sz="3200" dirty="0"/>
              <a:t>Primitivism Foundation: </a:t>
            </a:r>
            <a:r>
              <a:rPr lang="en-US" sz="3200" b="1" dirty="0"/>
              <a:t>Bible is the Standard</a:t>
            </a:r>
            <a:endParaRPr lang="en-US" sz="3200" dirty="0"/>
          </a:p>
          <a:p>
            <a:pPr lvl="1"/>
            <a:r>
              <a:rPr lang="en-US" sz="2800" b="1" baseline="30000" dirty="0"/>
              <a:t> </a:t>
            </a:r>
            <a:r>
              <a:rPr lang="en-US" sz="2800" dirty="0"/>
              <a:t>And we also thank God constantly</a:t>
            </a:r>
            <a:r>
              <a:rPr lang="en-US" sz="2800" baseline="30000" dirty="0"/>
              <a:t> </a:t>
            </a:r>
            <a:r>
              <a:rPr lang="en-US" sz="2800" dirty="0"/>
              <a:t>for this, that when you received the word of God, which you heard from us, you accepted it </a:t>
            </a:r>
            <a:r>
              <a:rPr lang="en-US" sz="2800" b="1" dirty="0"/>
              <a:t>not as the word of men</a:t>
            </a:r>
            <a:r>
              <a:rPr lang="en-US" sz="2800" dirty="0"/>
              <a:t> </a:t>
            </a:r>
            <a:r>
              <a:rPr lang="en-US" sz="2800" b="1" dirty="0"/>
              <a:t>but as what it really is, the word of God</a:t>
            </a:r>
            <a:r>
              <a:rPr lang="en-US" sz="2800" dirty="0"/>
              <a:t>, which is at work in you believers. 						– I Thessalonians 2:13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armarketreview.files.wordpress.com/2014/06/common_obj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58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&amp;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8920" cy="4351338"/>
          </a:xfrm>
          <a:solidFill>
            <a:srgbClr val="FFFFFF">
              <a:alpha val="81176"/>
            </a:srgbClr>
          </a:solidFill>
        </p:spPr>
        <p:txBody>
          <a:bodyPr/>
          <a:lstStyle/>
          <a:p>
            <a:r>
              <a:rPr lang="en-US" sz="3200" dirty="0"/>
              <a:t>Primitivism Foundation: </a:t>
            </a:r>
            <a:r>
              <a:rPr lang="en-US" sz="3200" b="1" dirty="0"/>
              <a:t>Bible is the Standard</a:t>
            </a:r>
            <a:endParaRPr lang="en-US" sz="3200" dirty="0"/>
          </a:p>
          <a:p>
            <a:pPr lvl="1"/>
            <a:r>
              <a:rPr lang="en-US" sz="2800" b="1" baseline="30000" dirty="0"/>
              <a:t> </a:t>
            </a:r>
            <a:r>
              <a:rPr lang="en-US" sz="2800" dirty="0"/>
              <a:t> Do your best to present yourself to God as one approved, a worker who has no need to be ashamed, </a:t>
            </a:r>
            <a:r>
              <a:rPr lang="en-US" sz="2800" b="1" dirty="0"/>
              <a:t>rightly handling the word of truth</a:t>
            </a:r>
            <a:r>
              <a:rPr lang="en-US" sz="2800" dirty="0"/>
              <a:t>. 						-- II Timothy 2:15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5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armarketreview.files.wordpress.com/2014/06/common_obj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58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&amp;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85954" cy="4351338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r>
              <a:rPr lang="en-US" sz="2900" dirty="0"/>
              <a:t>Primitivism Foundation: </a:t>
            </a:r>
            <a:r>
              <a:rPr lang="en-US" sz="2900" b="1" dirty="0"/>
              <a:t>Union With Fellow Believers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295627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All these with </a:t>
            </a:r>
            <a:r>
              <a:rPr lang="en-US" dirty="0">
                <a:solidFill>
                  <a:srgbClr val="FF0000"/>
                </a:solidFill>
              </a:rPr>
              <a:t>one accord </a:t>
            </a:r>
            <a:r>
              <a:rPr lang="en-US" dirty="0"/>
              <a:t>were devoting themselves to prayer, together with the women and Mary the mother of Jesus, and his brothers – Acts 1:14</a:t>
            </a:r>
          </a:p>
          <a:p>
            <a:r>
              <a:rPr lang="en-US" dirty="0"/>
              <a:t>Only let your manner of life be worthy of the gospel of Christ, so that whether I come and see you or am absent, I may hear of you that you are </a:t>
            </a:r>
            <a:r>
              <a:rPr lang="en-US" dirty="0">
                <a:solidFill>
                  <a:srgbClr val="FF0000"/>
                </a:solidFill>
              </a:rPr>
              <a:t>standing firm in one spirit</a:t>
            </a:r>
            <a:r>
              <a:rPr lang="en-US" dirty="0"/>
              <a:t>, with </a:t>
            </a:r>
            <a:r>
              <a:rPr lang="en-US" dirty="0">
                <a:solidFill>
                  <a:srgbClr val="FF0000"/>
                </a:solidFill>
              </a:rPr>
              <a:t>one mind </a:t>
            </a:r>
            <a:r>
              <a:rPr lang="en-US" dirty="0"/>
              <a:t>striving </a:t>
            </a:r>
            <a:r>
              <a:rPr lang="en-US" dirty="0">
                <a:solidFill>
                  <a:srgbClr val="FF0000"/>
                </a:solidFill>
              </a:rPr>
              <a:t>side by side</a:t>
            </a:r>
            <a:r>
              <a:rPr lang="en-US" dirty="0"/>
              <a:t> for the faith of the gospel – Philippians 1:27</a:t>
            </a:r>
          </a:p>
          <a:p>
            <a:r>
              <a:rPr lang="en-US" b="1" baseline="30000" dirty="0"/>
              <a:t> </a:t>
            </a:r>
            <a:r>
              <a:rPr lang="en-US" dirty="0"/>
              <a:t>Complete my joy by being of the </a:t>
            </a:r>
            <a:r>
              <a:rPr lang="en-US" dirty="0">
                <a:solidFill>
                  <a:srgbClr val="FF0000"/>
                </a:solidFill>
              </a:rPr>
              <a:t>same mind</a:t>
            </a:r>
            <a:r>
              <a:rPr lang="en-US" dirty="0"/>
              <a:t>, having the same love, being in full accord and of one mind 								– Philippians 2:2</a:t>
            </a:r>
          </a:p>
          <a:p>
            <a:r>
              <a:rPr lang="en-US" dirty="0"/>
              <a:t>Finally, all of you, have </a:t>
            </a:r>
            <a:r>
              <a:rPr lang="en-US" dirty="0">
                <a:solidFill>
                  <a:srgbClr val="FF0000"/>
                </a:solidFill>
              </a:rPr>
              <a:t>unity of mind</a:t>
            </a:r>
            <a:r>
              <a:rPr lang="en-US" dirty="0"/>
              <a:t>, sympathy, brotherly love, a tender heart, and a humble mind.  -- I Peter 3:8</a:t>
            </a:r>
          </a:p>
          <a:p>
            <a:r>
              <a:rPr lang="en-US" dirty="0"/>
              <a:t>Eager to maintain the </a:t>
            </a:r>
            <a:r>
              <a:rPr lang="en-US" dirty="0">
                <a:solidFill>
                  <a:srgbClr val="FF0000"/>
                </a:solidFill>
              </a:rPr>
              <a:t>unity of the Spirit </a:t>
            </a:r>
            <a:r>
              <a:rPr lang="en-US" dirty="0"/>
              <a:t>in the bond of peace/until we all attain to the </a:t>
            </a:r>
            <a:r>
              <a:rPr lang="en-US" dirty="0">
                <a:solidFill>
                  <a:srgbClr val="FF0000"/>
                </a:solidFill>
              </a:rPr>
              <a:t>unity of the faith </a:t>
            </a:r>
            <a:r>
              <a:rPr lang="en-US" dirty="0"/>
              <a:t>and of the knowledge of the Son of God, to mature manhood,</a:t>
            </a:r>
            <a:r>
              <a:rPr lang="en-US" baseline="30000" dirty="0"/>
              <a:t> </a:t>
            </a:r>
            <a:r>
              <a:rPr lang="en-US" dirty="0"/>
              <a:t>to the measure of the stature of the fullness of Christ								 – Ephesians 4:3,13</a:t>
            </a:r>
          </a:p>
        </p:txBody>
      </p:sp>
    </p:spTree>
    <p:extLst>
      <p:ext uri="{BB962C8B-B14F-4D97-AF65-F5344CB8AC3E}">
        <p14:creationId xmlns:p14="http://schemas.microsoft.com/office/powerpoint/2010/main" val="121724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932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PowerPoint Presentation</vt:lpstr>
      <vt:lpstr>Primitive Christianity</vt:lpstr>
      <vt:lpstr>The Challenge To Maintain Unity       On The Road To Primitive Christianity</vt:lpstr>
      <vt:lpstr>Agreement &amp; Goal</vt:lpstr>
      <vt:lpstr>Agreement &amp; Goal</vt:lpstr>
      <vt:lpstr>Agreement &amp; Goal</vt:lpstr>
      <vt:lpstr>Agreement &amp; Goal</vt:lpstr>
      <vt:lpstr>Agreement &amp;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Challenge: Attaining Unity When We Disagree</vt:lpstr>
      <vt:lpstr>Challenge: Attaining Unity When We Disagree</vt:lpstr>
      <vt:lpstr>Challenge: Attaining Unity When We Disagree</vt:lpstr>
      <vt:lpstr>Challenge: Attaining Unity When We Disagree</vt:lpstr>
      <vt:lpstr>Challenge: Attaining Unity When We Disagree</vt:lpstr>
      <vt:lpstr>Challenge: Attaining Unity When We Disagree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Chandler</dc:creator>
  <cp:lastModifiedBy>Greg Chandler</cp:lastModifiedBy>
  <cp:revision>1</cp:revision>
  <dcterms:created xsi:type="dcterms:W3CDTF">2022-01-29T17:02:40Z</dcterms:created>
  <dcterms:modified xsi:type="dcterms:W3CDTF">2022-01-29T17:30:47Z</dcterms:modified>
</cp:coreProperties>
</file>