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4.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5.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58" r:id="rId2"/>
    <p:sldMasterId id="2147483683" r:id="rId3"/>
    <p:sldMasterId id="2147483703" r:id="rId4"/>
    <p:sldMasterId id="2147483709" r:id="rId5"/>
  </p:sldMasterIdLst>
  <p:sldIdLst>
    <p:sldId id="269" r:id="rId6"/>
    <p:sldId id="319" r:id="rId7"/>
    <p:sldId id="316" r:id="rId8"/>
    <p:sldId id="276" r:id="rId9"/>
    <p:sldId id="277" r:id="rId10"/>
    <p:sldId id="278" r:id="rId11"/>
    <p:sldId id="279" r:id="rId12"/>
    <p:sldId id="273" r:id="rId13"/>
    <p:sldId id="258" r:id="rId14"/>
    <p:sldId id="280" r:id="rId15"/>
    <p:sldId id="282" r:id="rId16"/>
    <p:sldId id="315" r:id="rId17"/>
    <p:sldId id="322" r:id="rId18"/>
    <p:sldId id="284" r:id="rId19"/>
    <p:sldId id="285" r:id="rId20"/>
    <p:sldId id="283" r:id="rId21"/>
    <p:sldId id="323" r:id="rId22"/>
    <p:sldId id="330" r:id="rId23"/>
    <p:sldId id="281" r:id="rId24"/>
    <p:sldId id="287" r:id="rId25"/>
    <p:sldId id="274" r:id="rId26"/>
    <p:sldId id="289" r:id="rId27"/>
    <p:sldId id="288" r:id="rId28"/>
    <p:sldId id="302" r:id="rId29"/>
    <p:sldId id="307" r:id="rId30"/>
    <p:sldId id="312" r:id="rId31"/>
    <p:sldId id="305" r:id="rId32"/>
    <p:sldId id="306" r:id="rId33"/>
    <p:sldId id="331" r:id="rId34"/>
    <p:sldId id="313" r:id="rId35"/>
    <p:sldId id="293" r:id="rId36"/>
    <p:sldId id="314" r:id="rId37"/>
    <p:sldId id="324" r:id="rId38"/>
    <p:sldId id="325" r:id="rId39"/>
    <p:sldId id="326" r:id="rId40"/>
    <p:sldId id="327" r:id="rId41"/>
    <p:sldId id="328" r:id="rId42"/>
    <p:sldId id="329" r:id="rId43"/>
    <p:sldId id="286" r:id="rId4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20" autoAdjust="0"/>
    <p:restoredTop sz="94760"/>
  </p:normalViewPr>
  <p:slideViewPr>
    <p:cSldViewPr snapToGrid="0" snapToObjects="1">
      <p:cViewPr varScale="1">
        <p:scale>
          <a:sx n="98" d="100"/>
          <a:sy n="98" d="100"/>
        </p:scale>
        <p:origin x="936" y="18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theme" Target="theme/theme1.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tableStyles" Target="tableStyles.xml"/><Relationship Id="rId8" Type="http://schemas.openxmlformats.org/officeDocument/2006/relationships/slide" Target="slides/slide3.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viewProps" Target="viewProps.xml"/><Relationship Id="rId20" Type="http://schemas.openxmlformats.org/officeDocument/2006/relationships/slide" Target="slides/slide15.xml"/><Relationship Id="rId41" Type="http://schemas.openxmlformats.org/officeDocument/2006/relationships/slide" Target="slides/slide36.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1">
    <p:bg>
      <p:bgPr>
        <a:blipFill rotWithShape="1">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020199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A1F3396-6A5E-1945-A61F-BB60CA5E6ADB}" type="datetimeFigureOut">
              <a:rPr lang="en-US" smtClean="0"/>
              <a:t>11/5/21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48FC02-EE10-0049-B5A6-1D07DCC6F9FE}" type="slidenum">
              <a:rPr lang="en-US" smtClean="0"/>
              <a:t>‹#›</a:t>
            </a:fld>
            <a:endParaRPr lang="en-US"/>
          </a:p>
        </p:txBody>
      </p:sp>
    </p:spTree>
    <p:extLst>
      <p:ext uri="{BB962C8B-B14F-4D97-AF65-F5344CB8AC3E}">
        <p14:creationId xmlns:p14="http://schemas.microsoft.com/office/powerpoint/2010/main" val="18724934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A1F3396-6A5E-1945-A61F-BB60CA5E6ADB}" type="datetimeFigureOut">
              <a:rPr lang="en-US" smtClean="0"/>
              <a:t>11/5/21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48FC02-EE10-0049-B5A6-1D07DCC6F9FE}" type="slidenum">
              <a:rPr lang="en-US" smtClean="0"/>
              <a:t>‹#›</a:t>
            </a:fld>
            <a:endParaRPr lang="en-US"/>
          </a:p>
        </p:txBody>
      </p:sp>
    </p:spTree>
    <p:extLst>
      <p:ext uri="{BB962C8B-B14F-4D97-AF65-F5344CB8AC3E}">
        <p14:creationId xmlns:p14="http://schemas.microsoft.com/office/powerpoint/2010/main" val="2836712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A1F3396-6A5E-1945-A61F-BB60CA5E6ADB}" type="datetimeFigureOut">
              <a:rPr lang="en-US" smtClean="0"/>
              <a:t>11/5/21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348FC02-EE10-0049-B5A6-1D07DCC6F9FE}" type="slidenum">
              <a:rPr lang="en-US" smtClean="0"/>
              <a:t>‹#›</a:t>
            </a:fld>
            <a:endParaRPr lang="en-US"/>
          </a:p>
        </p:txBody>
      </p:sp>
    </p:spTree>
    <p:extLst>
      <p:ext uri="{BB962C8B-B14F-4D97-AF65-F5344CB8AC3E}">
        <p14:creationId xmlns:p14="http://schemas.microsoft.com/office/powerpoint/2010/main" val="4294590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A1F3396-6A5E-1945-A61F-BB60CA5E6ADB}" type="datetimeFigureOut">
              <a:rPr lang="en-US" smtClean="0"/>
              <a:t>11/5/21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348FC02-EE10-0049-B5A6-1D07DCC6F9FE}" type="slidenum">
              <a:rPr lang="en-US" smtClean="0"/>
              <a:t>‹#›</a:t>
            </a:fld>
            <a:endParaRPr lang="en-US"/>
          </a:p>
        </p:txBody>
      </p:sp>
    </p:spTree>
    <p:extLst>
      <p:ext uri="{BB962C8B-B14F-4D97-AF65-F5344CB8AC3E}">
        <p14:creationId xmlns:p14="http://schemas.microsoft.com/office/powerpoint/2010/main" val="118759726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A1F3396-6A5E-1945-A61F-BB60CA5E6ADB}" type="datetimeFigureOut">
              <a:rPr lang="en-US" smtClean="0"/>
              <a:t>11/5/21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348FC02-EE10-0049-B5A6-1D07DCC6F9FE}" type="slidenum">
              <a:rPr lang="en-US" smtClean="0"/>
              <a:t>‹#›</a:t>
            </a:fld>
            <a:endParaRPr lang="en-US"/>
          </a:p>
        </p:txBody>
      </p:sp>
    </p:spTree>
    <p:extLst>
      <p:ext uri="{BB962C8B-B14F-4D97-AF65-F5344CB8AC3E}">
        <p14:creationId xmlns:p14="http://schemas.microsoft.com/office/powerpoint/2010/main" val="19769011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A1F3396-6A5E-1945-A61F-BB60CA5E6ADB}" type="datetimeFigureOut">
              <a:rPr lang="en-US" smtClean="0"/>
              <a:t>11/5/21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348FC02-EE10-0049-B5A6-1D07DCC6F9FE}" type="slidenum">
              <a:rPr lang="en-US" smtClean="0"/>
              <a:t>‹#›</a:t>
            </a:fld>
            <a:endParaRPr lang="en-US"/>
          </a:p>
        </p:txBody>
      </p:sp>
    </p:spTree>
    <p:extLst>
      <p:ext uri="{BB962C8B-B14F-4D97-AF65-F5344CB8AC3E}">
        <p14:creationId xmlns:p14="http://schemas.microsoft.com/office/powerpoint/2010/main" val="285620672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A1F3396-6A5E-1945-A61F-BB60CA5E6ADB}" type="datetimeFigureOut">
              <a:rPr lang="en-US" smtClean="0"/>
              <a:t>11/5/21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348FC02-EE10-0049-B5A6-1D07DCC6F9FE}" type="slidenum">
              <a:rPr lang="en-US" smtClean="0"/>
              <a:t>‹#›</a:t>
            </a:fld>
            <a:endParaRPr lang="en-US"/>
          </a:p>
        </p:txBody>
      </p:sp>
    </p:spTree>
    <p:extLst>
      <p:ext uri="{BB962C8B-B14F-4D97-AF65-F5344CB8AC3E}">
        <p14:creationId xmlns:p14="http://schemas.microsoft.com/office/powerpoint/2010/main" val="257117321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A1F3396-6A5E-1945-A61F-BB60CA5E6ADB}" type="datetimeFigureOut">
              <a:rPr lang="en-US" smtClean="0"/>
              <a:t>11/5/21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348FC02-EE10-0049-B5A6-1D07DCC6F9FE}" type="slidenum">
              <a:rPr lang="en-US" smtClean="0"/>
              <a:t>‹#›</a:t>
            </a:fld>
            <a:endParaRPr lang="en-US"/>
          </a:p>
        </p:txBody>
      </p:sp>
    </p:spTree>
    <p:extLst>
      <p:ext uri="{BB962C8B-B14F-4D97-AF65-F5344CB8AC3E}">
        <p14:creationId xmlns:p14="http://schemas.microsoft.com/office/powerpoint/2010/main" val="243441117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A1F3396-6A5E-1945-A61F-BB60CA5E6ADB}" type="datetimeFigureOut">
              <a:rPr lang="en-US" smtClean="0"/>
              <a:t>11/5/21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48FC02-EE10-0049-B5A6-1D07DCC6F9FE}" type="slidenum">
              <a:rPr lang="en-US" smtClean="0"/>
              <a:t>‹#›</a:t>
            </a:fld>
            <a:endParaRPr lang="en-US"/>
          </a:p>
        </p:txBody>
      </p:sp>
    </p:spTree>
    <p:extLst>
      <p:ext uri="{BB962C8B-B14F-4D97-AF65-F5344CB8AC3E}">
        <p14:creationId xmlns:p14="http://schemas.microsoft.com/office/powerpoint/2010/main" val="93773386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A1F3396-6A5E-1945-A61F-BB60CA5E6ADB}" type="datetimeFigureOut">
              <a:rPr lang="en-US" smtClean="0"/>
              <a:t>11/5/21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48FC02-EE10-0049-B5A6-1D07DCC6F9FE}" type="slidenum">
              <a:rPr lang="en-US" smtClean="0"/>
              <a:t>‹#›</a:t>
            </a:fld>
            <a:endParaRPr lang="en-US"/>
          </a:p>
        </p:txBody>
      </p:sp>
    </p:spTree>
    <p:extLst>
      <p:ext uri="{BB962C8B-B14F-4D97-AF65-F5344CB8AC3E}">
        <p14:creationId xmlns:p14="http://schemas.microsoft.com/office/powerpoint/2010/main" val="18297590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2">
    <p:bg>
      <p:bgPr>
        <a:blipFill rotWithShape="1">
          <a:blip r:embed="rId2"/>
          <a:stretch>
            <a:fillRect/>
          </a:stretch>
        </a:blipFill>
        <a:effectLst/>
      </p:bgPr>
    </p:bg>
    <p:spTree>
      <p:nvGrpSpPr>
        <p:cNvPr id="1" name=""/>
        <p:cNvGrpSpPr/>
        <p:nvPr/>
      </p:nvGrpSpPr>
      <p:grpSpPr>
        <a:xfrm>
          <a:off x="0" y="0"/>
          <a:ext cx="0" cy="0"/>
          <a:chOff x="0" y="0"/>
          <a:chExt cx="0" cy="0"/>
        </a:xfrm>
      </p:grpSpPr>
      <p:sp>
        <p:nvSpPr>
          <p:cNvPr id="6" name="Text Placeholder 3"/>
          <p:cNvSpPr>
            <a:spLocks noGrp="1"/>
          </p:cNvSpPr>
          <p:nvPr>
            <p:ph type="body" sz="quarter" idx="11" hasCustomPrompt="1"/>
          </p:nvPr>
        </p:nvSpPr>
        <p:spPr>
          <a:xfrm>
            <a:off x="3544455" y="4584479"/>
            <a:ext cx="2089727" cy="345565"/>
          </a:xfrm>
        </p:spPr>
        <p:txBody>
          <a:bodyPr>
            <a:noAutofit/>
          </a:bodyPr>
          <a:lstStyle>
            <a:lvl1pPr>
              <a:defRPr sz="1400"/>
            </a:lvl1pPr>
          </a:lstStyle>
          <a:p>
            <a:pPr lvl="0"/>
            <a:r>
              <a:rPr lang="en-US" dirty="0"/>
              <a:t>Add Your Subtitle</a:t>
            </a:r>
          </a:p>
        </p:txBody>
      </p:sp>
    </p:spTree>
    <p:extLst>
      <p:ext uri="{BB962C8B-B14F-4D97-AF65-F5344CB8AC3E}">
        <p14:creationId xmlns:p14="http://schemas.microsoft.com/office/powerpoint/2010/main" val="101878792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7"/>
            <a:ext cx="6858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5297F31-6879-0248-BABC-2D489598523D}" type="datetimeFigureOut">
              <a:rPr lang="en-US" smtClean="0"/>
              <a:t>11/5/21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2CBD7EC-F8BF-F24A-AC98-F17F395572FA}" type="slidenum">
              <a:rPr lang="en-US" smtClean="0"/>
              <a:t>‹#›</a:t>
            </a:fld>
            <a:endParaRPr lang="en-US"/>
          </a:p>
        </p:txBody>
      </p:sp>
    </p:spTree>
    <p:extLst>
      <p:ext uri="{BB962C8B-B14F-4D97-AF65-F5344CB8AC3E}">
        <p14:creationId xmlns:p14="http://schemas.microsoft.com/office/powerpoint/2010/main" val="150101123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5297F31-6879-0248-BABC-2D489598523D}" type="datetimeFigureOut">
              <a:rPr lang="en-US" smtClean="0"/>
              <a:t>11/5/21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2CBD7EC-F8BF-F24A-AC98-F17F395572FA}" type="slidenum">
              <a:rPr lang="en-US" smtClean="0"/>
              <a:t>‹#›</a:t>
            </a:fld>
            <a:endParaRPr lang="en-US"/>
          </a:p>
        </p:txBody>
      </p:sp>
    </p:spTree>
    <p:extLst>
      <p:ext uri="{BB962C8B-B14F-4D97-AF65-F5344CB8AC3E}">
        <p14:creationId xmlns:p14="http://schemas.microsoft.com/office/powerpoint/2010/main" val="126547552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9" y="1709741"/>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9" y="4589465"/>
            <a:ext cx="7886700" cy="1500187"/>
          </a:xfrm>
        </p:spPr>
        <p:txBody>
          <a:bodyPr/>
          <a:lstStyle>
            <a:lvl1pPr marL="0" indent="0">
              <a:buNone/>
              <a:defRPr sz="2400">
                <a:solidFill>
                  <a:schemeClr val="tx1"/>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5297F31-6879-0248-BABC-2D489598523D}" type="datetimeFigureOut">
              <a:rPr lang="en-US" smtClean="0"/>
              <a:t>11/5/21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2CBD7EC-F8BF-F24A-AC98-F17F395572FA}" type="slidenum">
              <a:rPr lang="en-US" smtClean="0"/>
              <a:t>‹#›</a:t>
            </a:fld>
            <a:endParaRPr lang="en-US"/>
          </a:p>
        </p:txBody>
      </p:sp>
    </p:spTree>
    <p:extLst>
      <p:ext uri="{BB962C8B-B14F-4D97-AF65-F5344CB8AC3E}">
        <p14:creationId xmlns:p14="http://schemas.microsoft.com/office/powerpoint/2010/main" val="370056013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1" y="1825625"/>
            <a:ext cx="38862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1" y="1825625"/>
            <a:ext cx="38862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5297F31-6879-0248-BABC-2D489598523D}" type="datetimeFigureOut">
              <a:rPr lang="en-US" smtClean="0"/>
              <a:t>11/5/21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2CBD7EC-F8BF-F24A-AC98-F17F395572FA}" type="slidenum">
              <a:rPr lang="en-US" smtClean="0"/>
              <a:t>‹#›</a:t>
            </a:fld>
            <a:endParaRPr lang="en-US"/>
          </a:p>
        </p:txBody>
      </p:sp>
    </p:spTree>
    <p:extLst>
      <p:ext uri="{BB962C8B-B14F-4D97-AF65-F5344CB8AC3E}">
        <p14:creationId xmlns:p14="http://schemas.microsoft.com/office/powerpoint/2010/main" val="176090677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2" y="365127"/>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1" y="1681163"/>
            <a:ext cx="3887391"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p:cNvSpPr>
            <a:spLocks noGrp="1"/>
          </p:cNvSpPr>
          <p:nvPr>
            <p:ph sz="quarter" idx="4"/>
          </p:nvPr>
        </p:nvSpPr>
        <p:spPr>
          <a:xfrm>
            <a:off x="4629151"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5297F31-6879-0248-BABC-2D489598523D}" type="datetimeFigureOut">
              <a:rPr lang="en-US" smtClean="0"/>
              <a:t>11/5/21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2CBD7EC-F8BF-F24A-AC98-F17F395572FA}" type="slidenum">
              <a:rPr lang="en-US" smtClean="0"/>
              <a:t>‹#›</a:t>
            </a:fld>
            <a:endParaRPr lang="en-US"/>
          </a:p>
        </p:txBody>
      </p:sp>
    </p:spTree>
    <p:extLst>
      <p:ext uri="{BB962C8B-B14F-4D97-AF65-F5344CB8AC3E}">
        <p14:creationId xmlns:p14="http://schemas.microsoft.com/office/powerpoint/2010/main" val="7417180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5297F31-6879-0248-BABC-2D489598523D}" type="datetimeFigureOut">
              <a:rPr lang="en-US" smtClean="0"/>
              <a:t>11/5/21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2CBD7EC-F8BF-F24A-AC98-F17F395572FA}" type="slidenum">
              <a:rPr lang="en-US" smtClean="0"/>
              <a:t>‹#›</a:t>
            </a:fld>
            <a:endParaRPr lang="en-US"/>
          </a:p>
        </p:txBody>
      </p:sp>
    </p:spTree>
    <p:extLst>
      <p:ext uri="{BB962C8B-B14F-4D97-AF65-F5344CB8AC3E}">
        <p14:creationId xmlns:p14="http://schemas.microsoft.com/office/powerpoint/2010/main" val="239763719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5297F31-6879-0248-BABC-2D489598523D}" type="datetimeFigureOut">
              <a:rPr lang="en-US" smtClean="0"/>
              <a:t>11/5/21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2CBD7EC-F8BF-F24A-AC98-F17F395572FA}" type="slidenum">
              <a:rPr lang="en-US" smtClean="0"/>
              <a:t>‹#›</a:t>
            </a:fld>
            <a:endParaRPr lang="en-US"/>
          </a:p>
        </p:txBody>
      </p:sp>
    </p:spTree>
    <p:extLst>
      <p:ext uri="{BB962C8B-B14F-4D97-AF65-F5344CB8AC3E}">
        <p14:creationId xmlns:p14="http://schemas.microsoft.com/office/powerpoint/2010/main" val="139401133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9"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8"/>
            <a:ext cx="4629151"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1"/>
            <a:ext cx="2949179"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5297F31-6879-0248-BABC-2D489598523D}" type="datetimeFigureOut">
              <a:rPr lang="en-US" smtClean="0"/>
              <a:t>11/5/21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2CBD7EC-F8BF-F24A-AC98-F17F395572FA}" type="slidenum">
              <a:rPr lang="en-US" smtClean="0"/>
              <a:t>‹#›</a:t>
            </a:fld>
            <a:endParaRPr lang="en-US"/>
          </a:p>
        </p:txBody>
      </p:sp>
    </p:spTree>
    <p:extLst>
      <p:ext uri="{BB962C8B-B14F-4D97-AF65-F5344CB8AC3E}">
        <p14:creationId xmlns:p14="http://schemas.microsoft.com/office/powerpoint/2010/main" val="55633442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9"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8"/>
            <a:ext cx="4629151" cy="4873625"/>
          </a:xfr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1"/>
            <a:ext cx="2949179"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5297F31-6879-0248-BABC-2D489598523D}" type="datetimeFigureOut">
              <a:rPr lang="en-US" smtClean="0"/>
              <a:t>11/5/21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2CBD7EC-F8BF-F24A-AC98-F17F395572FA}" type="slidenum">
              <a:rPr lang="en-US" smtClean="0"/>
              <a:t>‹#›</a:t>
            </a:fld>
            <a:endParaRPr lang="en-US"/>
          </a:p>
        </p:txBody>
      </p:sp>
    </p:spTree>
    <p:extLst>
      <p:ext uri="{BB962C8B-B14F-4D97-AF65-F5344CB8AC3E}">
        <p14:creationId xmlns:p14="http://schemas.microsoft.com/office/powerpoint/2010/main" val="375331930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5297F31-6879-0248-BABC-2D489598523D}" type="datetimeFigureOut">
              <a:rPr lang="en-US" smtClean="0"/>
              <a:t>11/5/21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2CBD7EC-F8BF-F24A-AC98-F17F395572FA}" type="slidenum">
              <a:rPr lang="en-US" smtClean="0"/>
              <a:t>‹#›</a:t>
            </a:fld>
            <a:endParaRPr lang="en-US"/>
          </a:p>
        </p:txBody>
      </p:sp>
    </p:spTree>
    <p:extLst>
      <p:ext uri="{BB962C8B-B14F-4D97-AF65-F5344CB8AC3E}">
        <p14:creationId xmlns:p14="http://schemas.microsoft.com/office/powerpoint/2010/main" val="4278778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3">
    <p:bg>
      <p:bgPr>
        <a:blipFill rotWithShape="1">
          <a:blip r:embed="rId2"/>
          <a:stretch>
            <a:fillRect/>
          </a:stretch>
        </a:blipFill>
        <a:effectLst/>
      </p:bgPr>
    </p:bg>
    <p:spTree>
      <p:nvGrpSpPr>
        <p:cNvPr id="1" name=""/>
        <p:cNvGrpSpPr/>
        <p:nvPr/>
      </p:nvGrpSpPr>
      <p:grpSpPr>
        <a:xfrm>
          <a:off x="0" y="0"/>
          <a:ext cx="0" cy="0"/>
          <a:chOff x="0" y="0"/>
          <a:chExt cx="0" cy="0"/>
        </a:xfrm>
      </p:grpSpPr>
      <p:sp>
        <p:nvSpPr>
          <p:cNvPr id="6" name="Text Placeholder 3"/>
          <p:cNvSpPr>
            <a:spLocks noGrp="1"/>
          </p:cNvSpPr>
          <p:nvPr>
            <p:ph type="body" sz="quarter" idx="11" hasCustomPrompt="1"/>
          </p:nvPr>
        </p:nvSpPr>
        <p:spPr>
          <a:xfrm>
            <a:off x="3544455" y="4584479"/>
            <a:ext cx="2089727" cy="345565"/>
          </a:xfrm>
        </p:spPr>
        <p:txBody>
          <a:bodyPr>
            <a:noAutofit/>
          </a:bodyPr>
          <a:lstStyle>
            <a:lvl1pPr>
              <a:defRPr sz="1400"/>
            </a:lvl1pPr>
          </a:lstStyle>
          <a:p>
            <a:pPr lvl="0"/>
            <a:r>
              <a:rPr lang="en-US" dirty="0"/>
              <a:t>Add Your Subtitle</a:t>
            </a:r>
          </a:p>
        </p:txBody>
      </p:sp>
      <p:sp>
        <p:nvSpPr>
          <p:cNvPr id="7" name="Title 1"/>
          <p:cNvSpPr>
            <a:spLocks noGrp="1"/>
          </p:cNvSpPr>
          <p:nvPr>
            <p:ph type="title" hasCustomPrompt="1"/>
          </p:nvPr>
        </p:nvSpPr>
        <p:spPr>
          <a:xfrm>
            <a:off x="2089726" y="1612323"/>
            <a:ext cx="5114637" cy="2603555"/>
          </a:xfrm>
        </p:spPr>
        <p:txBody>
          <a:bodyPr/>
          <a:lstStyle/>
          <a:p>
            <a:r>
              <a:rPr lang="en-US" dirty="0"/>
              <a:t>Add Your Title</a:t>
            </a:r>
          </a:p>
        </p:txBody>
      </p:sp>
    </p:spTree>
    <p:extLst>
      <p:ext uri="{BB962C8B-B14F-4D97-AF65-F5344CB8AC3E}">
        <p14:creationId xmlns:p14="http://schemas.microsoft.com/office/powerpoint/2010/main" val="336627254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6"/>
            <a:ext cx="1971675" cy="581183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1" y="365126"/>
            <a:ext cx="5800725" cy="581183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5297F31-6879-0248-BABC-2D489598523D}" type="datetimeFigureOut">
              <a:rPr lang="en-US" smtClean="0"/>
              <a:t>11/5/21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2CBD7EC-F8BF-F24A-AC98-F17F395572FA}" type="slidenum">
              <a:rPr lang="en-US" smtClean="0"/>
              <a:t>‹#›</a:t>
            </a:fld>
            <a:endParaRPr lang="en-US"/>
          </a:p>
        </p:txBody>
      </p:sp>
    </p:spTree>
    <p:extLst>
      <p:ext uri="{BB962C8B-B14F-4D97-AF65-F5344CB8AC3E}">
        <p14:creationId xmlns:p14="http://schemas.microsoft.com/office/powerpoint/2010/main" val="204356081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9867472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3"/>
          <p:cNvSpPr>
            <a:spLocks noGrp="1"/>
          </p:cNvSpPr>
          <p:nvPr>
            <p:ph type="body" sz="quarter" idx="11" hasCustomPrompt="1"/>
          </p:nvPr>
        </p:nvSpPr>
        <p:spPr>
          <a:xfrm>
            <a:off x="4756558" y="2952929"/>
            <a:ext cx="1434517" cy="145407"/>
          </a:xfrm>
        </p:spPr>
        <p:txBody>
          <a:bodyPr anchor="ctr">
            <a:normAutofit/>
          </a:bodyPr>
          <a:lstStyle>
            <a:lvl1pPr>
              <a:defRPr sz="1600"/>
            </a:lvl1pPr>
          </a:lstStyle>
          <a:p>
            <a:pPr lvl="0"/>
            <a:r>
              <a:rPr lang="en-US" dirty="0"/>
              <a:t>Add Your Subtitle</a:t>
            </a:r>
          </a:p>
        </p:txBody>
      </p:sp>
    </p:spTree>
    <p:extLst>
      <p:ext uri="{BB962C8B-B14F-4D97-AF65-F5344CB8AC3E}">
        <p14:creationId xmlns:p14="http://schemas.microsoft.com/office/powerpoint/2010/main" val="428300517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1" hasCustomPrompt="1"/>
          </p:nvPr>
        </p:nvSpPr>
        <p:spPr>
          <a:xfrm>
            <a:off x="4756558" y="2952929"/>
            <a:ext cx="1434517" cy="145407"/>
          </a:xfrm>
        </p:spPr>
        <p:txBody>
          <a:bodyPr anchor="ctr">
            <a:normAutofit/>
          </a:bodyPr>
          <a:lstStyle>
            <a:lvl1pPr>
              <a:defRPr sz="1600"/>
            </a:lvl1pPr>
          </a:lstStyle>
          <a:p>
            <a:pPr lvl="0"/>
            <a:r>
              <a:rPr lang="en-US" dirty="0"/>
              <a:t>Add Your Subtitle</a:t>
            </a:r>
          </a:p>
        </p:txBody>
      </p:sp>
      <p:sp>
        <p:nvSpPr>
          <p:cNvPr id="5" name="Title 1"/>
          <p:cNvSpPr>
            <a:spLocks noGrp="1"/>
          </p:cNvSpPr>
          <p:nvPr>
            <p:ph type="title" hasCustomPrompt="1"/>
          </p:nvPr>
        </p:nvSpPr>
        <p:spPr>
          <a:xfrm>
            <a:off x="2525086" y="2617365"/>
            <a:ext cx="4135773" cy="1621872"/>
          </a:xfrm>
        </p:spPr>
        <p:txBody>
          <a:bodyPr/>
          <a:lstStyle/>
          <a:p>
            <a:r>
              <a:rPr lang="en-US" dirty="0"/>
              <a:t>Add Your Title</a:t>
            </a:r>
          </a:p>
        </p:txBody>
      </p:sp>
    </p:spTree>
    <p:extLst>
      <p:ext uri="{BB962C8B-B14F-4D97-AF65-F5344CB8AC3E}">
        <p14:creationId xmlns:p14="http://schemas.microsoft.com/office/powerpoint/2010/main" val="356109128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ontent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6"/>
          <p:cNvSpPr>
            <a:spLocks noGrp="1"/>
          </p:cNvSpPr>
          <p:nvPr>
            <p:ph type="body" sz="quarter" idx="10" hasCustomPrompt="1"/>
          </p:nvPr>
        </p:nvSpPr>
        <p:spPr>
          <a:xfrm>
            <a:off x="1606747" y="2080469"/>
            <a:ext cx="5934956" cy="4283979"/>
          </a:xfrm>
        </p:spPr>
        <p:txBody>
          <a:bodyPr anchor="ctr"/>
          <a:lstStyle>
            <a:lvl1pPr algn="ctr">
              <a:defRPr baseline="0"/>
            </a:lvl1pPr>
            <a:lvl2pPr algn="l">
              <a:defRPr/>
            </a:lvl2pPr>
            <a:lvl3pPr algn="l">
              <a:defRPr/>
            </a:lvl3pPr>
            <a:lvl4pPr algn="l">
              <a:defRPr/>
            </a:lvl4pPr>
            <a:lvl5pPr algn="l">
              <a:defRPr/>
            </a:lvl5pPr>
          </a:lstStyle>
          <a:p>
            <a:pPr lvl="0"/>
            <a:r>
              <a:rPr lang="en-US" dirty="0"/>
              <a:t>Add Your Text Here</a:t>
            </a:r>
          </a:p>
        </p:txBody>
      </p:sp>
    </p:spTree>
    <p:extLst>
      <p:ext uri="{BB962C8B-B14F-4D97-AF65-F5344CB8AC3E}">
        <p14:creationId xmlns:p14="http://schemas.microsoft.com/office/powerpoint/2010/main" val="299595364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ontent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 Placeholder 6"/>
          <p:cNvSpPr>
            <a:spLocks noGrp="1"/>
          </p:cNvSpPr>
          <p:nvPr>
            <p:ph type="body" sz="quarter" idx="10" hasCustomPrompt="1"/>
          </p:nvPr>
        </p:nvSpPr>
        <p:spPr>
          <a:xfrm>
            <a:off x="1606747" y="2080469"/>
            <a:ext cx="5934956" cy="4283979"/>
          </a:xfrm>
        </p:spPr>
        <p:txBody>
          <a:bodyPr anchor="ctr"/>
          <a:lstStyle>
            <a:lvl1pPr algn="ctr">
              <a:defRPr baseline="0"/>
            </a:lvl1pPr>
            <a:lvl2pPr algn="l">
              <a:defRPr/>
            </a:lvl2pPr>
            <a:lvl3pPr algn="l">
              <a:defRPr/>
            </a:lvl3pPr>
            <a:lvl4pPr algn="l">
              <a:defRPr/>
            </a:lvl4pPr>
            <a:lvl5pPr algn="l">
              <a:defRPr/>
            </a:lvl5pPr>
          </a:lstStyle>
          <a:p>
            <a:pPr lvl="0"/>
            <a:r>
              <a:rPr lang="en-US" dirty="0"/>
              <a:t>Add Your Text Here</a:t>
            </a:r>
          </a:p>
        </p:txBody>
      </p:sp>
      <p:sp>
        <p:nvSpPr>
          <p:cNvPr id="6" name="Title 1"/>
          <p:cNvSpPr>
            <a:spLocks noGrp="1"/>
          </p:cNvSpPr>
          <p:nvPr>
            <p:ph type="title" hasCustomPrompt="1"/>
          </p:nvPr>
        </p:nvSpPr>
        <p:spPr>
          <a:xfrm>
            <a:off x="3070372" y="570453"/>
            <a:ext cx="2718032" cy="917195"/>
          </a:xfrm>
        </p:spPr>
        <p:txBody>
          <a:bodyPr>
            <a:normAutofit/>
          </a:bodyPr>
          <a:lstStyle>
            <a:lvl1pPr>
              <a:defRPr sz="1600"/>
            </a:lvl1pPr>
          </a:lstStyle>
          <a:p>
            <a:r>
              <a:rPr lang="en-US" dirty="0"/>
              <a:t>Add Your Title</a:t>
            </a:r>
          </a:p>
        </p:txBody>
      </p:sp>
    </p:spTree>
    <p:extLst>
      <p:ext uri="{BB962C8B-B14F-4D97-AF65-F5344CB8AC3E}">
        <p14:creationId xmlns:p14="http://schemas.microsoft.com/office/powerpoint/2010/main" val="239859285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4749032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3">
            <a:extLst>
              <a:ext uri="{FF2B5EF4-FFF2-40B4-BE49-F238E27FC236}">
                <a16:creationId xmlns:a16="http://schemas.microsoft.com/office/drawing/2014/main" id="{AB265B42-D11A-A04F-B557-A32F945FFE4D}"/>
              </a:ext>
            </a:extLst>
          </p:cNvPr>
          <p:cNvSpPr>
            <a:spLocks noGrp="1"/>
          </p:cNvSpPr>
          <p:nvPr>
            <p:ph type="body" sz="quarter" idx="11" hasCustomPrompt="1"/>
          </p:nvPr>
        </p:nvSpPr>
        <p:spPr>
          <a:xfrm>
            <a:off x="6152322" y="4214194"/>
            <a:ext cx="2136912" cy="178903"/>
          </a:xfrm>
        </p:spPr>
        <p:txBody>
          <a:bodyPr anchor="ctr">
            <a:normAutofit/>
          </a:bodyPr>
          <a:lstStyle>
            <a:lvl1pPr>
              <a:defRPr sz="1600"/>
            </a:lvl1pPr>
          </a:lstStyle>
          <a:p>
            <a:pPr lvl="0"/>
            <a:r>
              <a:rPr lang="en-US" dirty="0"/>
              <a:t>Add Your Subtitle</a:t>
            </a:r>
          </a:p>
        </p:txBody>
      </p:sp>
    </p:spTree>
    <p:extLst>
      <p:ext uri="{BB962C8B-B14F-4D97-AF65-F5344CB8AC3E}">
        <p14:creationId xmlns:p14="http://schemas.microsoft.com/office/powerpoint/2010/main" val="11087707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EF0A2254-1BB1-8240-9052-2ACCB6438C54}"/>
              </a:ext>
            </a:extLst>
          </p:cNvPr>
          <p:cNvSpPr>
            <a:spLocks noGrp="1"/>
          </p:cNvSpPr>
          <p:nvPr>
            <p:ph type="title" hasCustomPrompt="1"/>
          </p:nvPr>
        </p:nvSpPr>
        <p:spPr>
          <a:xfrm>
            <a:off x="2584173" y="2882348"/>
            <a:ext cx="6072809" cy="824948"/>
          </a:xfrm>
        </p:spPr>
        <p:txBody>
          <a:bodyPr/>
          <a:lstStyle/>
          <a:p>
            <a:r>
              <a:rPr lang="en-US" dirty="0"/>
              <a:t>Add Your Title</a:t>
            </a:r>
          </a:p>
        </p:txBody>
      </p:sp>
      <p:sp>
        <p:nvSpPr>
          <p:cNvPr id="6" name="Text Placeholder 3">
            <a:extLst>
              <a:ext uri="{FF2B5EF4-FFF2-40B4-BE49-F238E27FC236}">
                <a16:creationId xmlns:a16="http://schemas.microsoft.com/office/drawing/2014/main" id="{69CB3266-BD63-B94F-BD4C-6146249072C7}"/>
              </a:ext>
            </a:extLst>
          </p:cNvPr>
          <p:cNvSpPr>
            <a:spLocks noGrp="1"/>
          </p:cNvSpPr>
          <p:nvPr>
            <p:ph type="body" sz="quarter" idx="11" hasCustomPrompt="1"/>
          </p:nvPr>
        </p:nvSpPr>
        <p:spPr>
          <a:xfrm>
            <a:off x="6152322" y="4214194"/>
            <a:ext cx="2136912" cy="178903"/>
          </a:xfrm>
        </p:spPr>
        <p:txBody>
          <a:bodyPr anchor="ctr">
            <a:normAutofit/>
          </a:bodyPr>
          <a:lstStyle>
            <a:lvl1pPr>
              <a:defRPr sz="1600"/>
            </a:lvl1pPr>
          </a:lstStyle>
          <a:p>
            <a:pPr lvl="0"/>
            <a:r>
              <a:rPr lang="en-US" dirty="0"/>
              <a:t>Add Your Subtitle</a:t>
            </a:r>
          </a:p>
        </p:txBody>
      </p:sp>
    </p:spTree>
    <p:extLst>
      <p:ext uri="{BB962C8B-B14F-4D97-AF65-F5344CB8AC3E}">
        <p14:creationId xmlns:p14="http://schemas.microsoft.com/office/powerpoint/2010/main" val="289978398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ontent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6"/>
          <p:cNvSpPr>
            <a:spLocks noGrp="1"/>
          </p:cNvSpPr>
          <p:nvPr>
            <p:ph type="body" sz="quarter" idx="10" hasCustomPrompt="1"/>
          </p:nvPr>
        </p:nvSpPr>
        <p:spPr>
          <a:xfrm>
            <a:off x="1818861" y="514969"/>
            <a:ext cx="6861276" cy="4891918"/>
          </a:xfrm>
        </p:spPr>
        <p:txBody>
          <a:bodyPr anchor="ctr"/>
          <a:lstStyle>
            <a:lvl1pPr algn="ctr">
              <a:defRPr baseline="0"/>
            </a:lvl1pPr>
            <a:lvl2pPr algn="l">
              <a:defRPr/>
            </a:lvl2pPr>
            <a:lvl3pPr algn="l">
              <a:defRPr/>
            </a:lvl3pPr>
            <a:lvl4pPr algn="l">
              <a:defRPr/>
            </a:lvl4pPr>
            <a:lvl5pPr algn="l">
              <a:defRPr/>
            </a:lvl5pPr>
          </a:lstStyle>
          <a:p>
            <a:pPr lvl="0"/>
            <a:r>
              <a:rPr lang="en-US" dirty="0"/>
              <a:t>Add Your Text Here</a:t>
            </a:r>
          </a:p>
        </p:txBody>
      </p:sp>
    </p:spTree>
    <p:extLst>
      <p:ext uri="{BB962C8B-B14F-4D97-AF65-F5344CB8AC3E}">
        <p14:creationId xmlns:p14="http://schemas.microsoft.com/office/powerpoint/2010/main" val="27918726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1">
    <p:bg>
      <p:bgPr>
        <a:blipFill rotWithShape="1">
          <a:blip r:embed="rId2"/>
          <a:stretch>
            <a:fillRect/>
          </a:stretch>
        </a:blipFill>
        <a:effectLst/>
      </p:bgPr>
    </p:bg>
    <p:spTree>
      <p:nvGrpSpPr>
        <p:cNvPr id="1" name=""/>
        <p:cNvGrpSpPr/>
        <p:nvPr/>
      </p:nvGrpSpPr>
      <p:grpSpPr>
        <a:xfrm>
          <a:off x="0" y="0"/>
          <a:ext cx="0" cy="0"/>
          <a:chOff x="0" y="0"/>
          <a:chExt cx="0" cy="0"/>
        </a:xfrm>
      </p:grpSpPr>
      <p:sp>
        <p:nvSpPr>
          <p:cNvPr id="7" name="Text Placeholder 6"/>
          <p:cNvSpPr>
            <a:spLocks noGrp="1"/>
          </p:cNvSpPr>
          <p:nvPr>
            <p:ph type="body" sz="quarter" idx="10" hasCustomPrompt="1"/>
          </p:nvPr>
        </p:nvSpPr>
        <p:spPr>
          <a:xfrm>
            <a:off x="241911" y="1105804"/>
            <a:ext cx="8613741" cy="5436869"/>
          </a:xfrm>
        </p:spPr>
        <p:txBody>
          <a:bodyPr anchor="ctr"/>
          <a:lstStyle>
            <a:lvl1pPr algn="ctr">
              <a:defRPr baseline="0"/>
            </a:lvl1pPr>
            <a:lvl2pPr algn="l">
              <a:defRPr/>
            </a:lvl2pPr>
            <a:lvl3pPr algn="l">
              <a:defRPr/>
            </a:lvl3pPr>
            <a:lvl4pPr algn="l">
              <a:defRPr/>
            </a:lvl4pPr>
            <a:lvl5pPr algn="l">
              <a:defRPr/>
            </a:lvl5pPr>
          </a:lstStyle>
          <a:p>
            <a:pPr lvl="0"/>
            <a:r>
              <a:rPr lang="en-US" dirty="0"/>
              <a:t>Add Your Text Here</a:t>
            </a:r>
          </a:p>
        </p:txBody>
      </p:sp>
    </p:spTree>
    <p:extLst>
      <p:ext uri="{BB962C8B-B14F-4D97-AF65-F5344CB8AC3E}">
        <p14:creationId xmlns:p14="http://schemas.microsoft.com/office/powerpoint/2010/main" val="194105079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ontent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6">
            <a:extLst>
              <a:ext uri="{FF2B5EF4-FFF2-40B4-BE49-F238E27FC236}">
                <a16:creationId xmlns:a16="http://schemas.microsoft.com/office/drawing/2014/main" id="{E3D8DB8B-95F8-DA41-ACEF-4882AB93184A}"/>
              </a:ext>
            </a:extLst>
          </p:cNvPr>
          <p:cNvSpPr>
            <a:spLocks noGrp="1"/>
          </p:cNvSpPr>
          <p:nvPr>
            <p:ph type="body" sz="quarter" idx="10" hasCustomPrompt="1"/>
          </p:nvPr>
        </p:nvSpPr>
        <p:spPr>
          <a:xfrm>
            <a:off x="1818861" y="514969"/>
            <a:ext cx="6861276" cy="4891918"/>
          </a:xfrm>
        </p:spPr>
        <p:txBody>
          <a:bodyPr anchor="ctr"/>
          <a:lstStyle>
            <a:lvl1pPr algn="ctr">
              <a:defRPr baseline="0"/>
            </a:lvl1pPr>
            <a:lvl2pPr algn="l">
              <a:defRPr/>
            </a:lvl2pPr>
            <a:lvl3pPr algn="l">
              <a:defRPr/>
            </a:lvl3pPr>
            <a:lvl4pPr algn="l">
              <a:defRPr/>
            </a:lvl4pPr>
            <a:lvl5pPr algn="l">
              <a:defRPr/>
            </a:lvl5pPr>
          </a:lstStyle>
          <a:p>
            <a:pPr lvl="0"/>
            <a:r>
              <a:rPr lang="en-US" dirty="0"/>
              <a:t>Add Your Text Here</a:t>
            </a:r>
          </a:p>
        </p:txBody>
      </p:sp>
    </p:spTree>
    <p:extLst>
      <p:ext uri="{BB962C8B-B14F-4D97-AF65-F5344CB8AC3E}">
        <p14:creationId xmlns:p14="http://schemas.microsoft.com/office/powerpoint/2010/main" val="75824996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ontent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 Placeholder 6">
            <a:extLst>
              <a:ext uri="{FF2B5EF4-FFF2-40B4-BE49-F238E27FC236}">
                <a16:creationId xmlns:a16="http://schemas.microsoft.com/office/drawing/2014/main" id="{DDE5483A-A38C-7E40-BE74-749EB794BE1C}"/>
              </a:ext>
            </a:extLst>
          </p:cNvPr>
          <p:cNvSpPr>
            <a:spLocks noGrp="1"/>
          </p:cNvSpPr>
          <p:nvPr>
            <p:ph type="body" sz="quarter" idx="10" hasCustomPrompt="1"/>
          </p:nvPr>
        </p:nvSpPr>
        <p:spPr>
          <a:xfrm>
            <a:off x="1818861" y="514969"/>
            <a:ext cx="6861276" cy="4891918"/>
          </a:xfrm>
        </p:spPr>
        <p:txBody>
          <a:bodyPr anchor="ctr"/>
          <a:lstStyle>
            <a:lvl1pPr algn="ctr">
              <a:defRPr baseline="0"/>
            </a:lvl1pPr>
            <a:lvl2pPr algn="l">
              <a:defRPr/>
            </a:lvl2pPr>
            <a:lvl3pPr algn="l">
              <a:defRPr/>
            </a:lvl3pPr>
            <a:lvl4pPr algn="l">
              <a:defRPr/>
            </a:lvl4pPr>
            <a:lvl5pPr algn="l">
              <a:defRPr/>
            </a:lvl5pPr>
          </a:lstStyle>
          <a:p>
            <a:pPr lvl="0"/>
            <a:r>
              <a:rPr lang="en-US" dirty="0"/>
              <a:t>Add Your Text Here</a:t>
            </a:r>
          </a:p>
        </p:txBody>
      </p:sp>
      <p:sp>
        <p:nvSpPr>
          <p:cNvPr id="4" name="Title 1">
            <a:extLst>
              <a:ext uri="{FF2B5EF4-FFF2-40B4-BE49-F238E27FC236}">
                <a16:creationId xmlns:a16="http://schemas.microsoft.com/office/drawing/2014/main" id="{4A32AAA2-6A43-E84B-A86B-EEE5224EF456}"/>
              </a:ext>
            </a:extLst>
          </p:cNvPr>
          <p:cNvSpPr>
            <a:spLocks noGrp="1"/>
          </p:cNvSpPr>
          <p:nvPr>
            <p:ph type="title" hasCustomPrompt="1"/>
          </p:nvPr>
        </p:nvSpPr>
        <p:spPr>
          <a:xfrm>
            <a:off x="1739348" y="6013174"/>
            <a:ext cx="3359426" cy="477078"/>
          </a:xfrm>
        </p:spPr>
        <p:txBody>
          <a:bodyPr>
            <a:normAutofit/>
          </a:bodyPr>
          <a:lstStyle>
            <a:lvl1pPr>
              <a:defRPr sz="1600"/>
            </a:lvl1pPr>
          </a:lstStyle>
          <a:p>
            <a:r>
              <a:rPr lang="en-US" dirty="0"/>
              <a:t>Add Your Title</a:t>
            </a:r>
          </a:p>
        </p:txBody>
      </p:sp>
    </p:spTree>
    <p:extLst>
      <p:ext uri="{BB962C8B-B14F-4D97-AF65-F5344CB8AC3E}">
        <p14:creationId xmlns:p14="http://schemas.microsoft.com/office/powerpoint/2010/main" val="223079014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Scripture">
    <p:spTree>
      <p:nvGrpSpPr>
        <p:cNvPr id="1" name=""/>
        <p:cNvGrpSpPr/>
        <p:nvPr/>
      </p:nvGrpSpPr>
      <p:grpSpPr>
        <a:xfrm>
          <a:off x="0" y="0"/>
          <a:ext cx="0" cy="0"/>
          <a:chOff x="0" y="0"/>
          <a:chExt cx="0" cy="0"/>
        </a:xfrm>
      </p:grpSpPr>
      <p:sp>
        <p:nvSpPr>
          <p:cNvPr id="10" name="Text Placeholder 9"/>
          <p:cNvSpPr>
            <a:spLocks noGrp="1"/>
          </p:cNvSpPr>
          <p:nvPr>
            <p:ph type="body" sz="quarter" idx="14" hasCustomPrompt="1"/>
          </p:nvPr>
        </p:nvSpPr>
        <p:spPr>
          <a:xfrm>
            <a:off x="468316" y="5288337"/>
            <a:ext cx="8217685" cy="1059647"/>
          </a:xfrm>
        </p:spPr>
        <p:txBody>
          <a:bodyPr>
            <a:normAutofit/>
          </a:bodyPr>
          <a:lstStyle>
            <a:lvl1pPr>
              <a:defRPr sz="1400" baseline="0"/>
            </a:lvl1pPr>
          </a:lstStyle>
          <a:p>
            <a:pPr lvl="0"/>
            <a:r>
              <a:rPr lang="en-US" dirty="0"/>
              <a:t>Add Verse Here</a:t>
            </a:r>
          </a:p>
        </p:txBody>
      </p:sp>
      <p:sp>
        <p:nvSpPr>
          <p:cNvPr id="4" name="Text Placeholder 6"/>
          <p:cNvSpPr>
            <a:spLocks noGrp="1"/>
          </p:cNvSpPr>
          <p:nvPr>
            <p:ph type="body" sz="quarter" idx="10" hasCustomPrompt="1"/>
          </p:nvPr>
        </p:nvSpPr>
        <p:spPr>
          <a:xfrm>
            <a:off x="468316" y="514971"/>
            <a:ext cx="8211023" cy="4476268"/>
          </a:xfrm>
        </p:spPr>
        <p:txBody>
          <a:bodyPr anchor="ctr"/>
          <a:lstStyle>
            <a:lvl1pPr algn="ctr">
              <a:defRPr baseline="0"/>
            </a:lvl1pPr>
            <a:lvl2pPr algn="l">
              <a:defRPr/>
            </a:lvl2pPr>
            <a:lvl3pPr algn="l">
              <a:defRPr/>
            </a:lvl3pPr>
            <a:lvl4pPr algn="l">
              <a:defRPr/>
            </a:lvl4pPr>
            <a:lvl5pPr algn="l">
              <a:defRPr/>
            </a:lvl5pPr>
          </a:lstStyle>
          <a:p>
            <a:pPr lvl="0"/>
            <a:r>
              <a:rPr lang="en-US" dirty="0"/>
              <a:t>Add Your Text Here</a:t>
            </a:r>
          </a:p>
        </p:txBody>
      </p:sp>
    </p:spTree>
    <p:extLst>
      <p:ext uri="{BB962C8B-B14F-4D97-AF65-F5344CB8AC3E}">
        <p14:creationId xmlns:p14="http://schemas.microsoft.com/office/powerpoint/2010/main" val="113538514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Background">
    <p:spTree>
      <p:nvGrpSpPr>
        <p:cNvPr id="1" name=""/>
        <p:cNvGrpSpPr/>
        <p:nvPr/>
      </p:nvGrpSpPr>
      <p:grpSpPr>
        <a:xfrm>
          <a:off x="0" y="0"/>
          <a:ext cx="0" cy="0"/>
          <a:chOff x="0" y="0"/>
          <a:chExt cx="0" cy="0"/>
        </a:xfrm>
      </p:grpSpPr>
      <p:sp>
        <p:nvSpPr>
          <p:cNvPr id="8" name="Text Placeholder 7"/>
          <p:cNvSpPr>
            <a:spLocks noGrp="1"/>
          </p:cNvSpPr>
          <p:nvPr>
            <p:ph type="body" sz="quarter" idx="13" hasCustomPrompt="1"/>
          </p:nvPr>
        </p:nvSpPr>
        <p:spPr>
          <a:xfrm>
            <a:off x="468315" y="514971"/>
            <a:ext cx="8219433" cy="5833012"/>
          </a:xfrm>
        </p:spPr>
        <p:txBody>
          <a:bodyPr anchor="ctr"/>
          <a:lstStyle>
            <a:lvl1pPr marL="0" indent="0">
              <a:buFont typeface="Arial"/>
              <a:buNone/>
              <a:defRPr/>
            </a:lvl1pPr>
            <a:lvl2pPr marL="457200" indent="0">
              <a:buNone/>
              <a:defRPr/>
            </a:lvl2pPr>
            <a:lvl3pPr marL="914400" indent="0">
              <a:buFont typeface="Arial"/>
              <a:buNone/>
              <a:defRPr/>
            </a:lvl3pPr>
            <a:lvl4pPr marL="1371600" indent="0">
              <a:buFont typeface="Arial"/>
              <a:buNone/>
              <a:defRPr/>
            </a:lvl4pPr>
            <a:lvl5pPr marL="1828800" indent="0">
              <a:buFont typeface="Arial"/>
              <a:buNone/>
              <a:defRPr/>
            </a:lvl5pPr>
          </a:lstStyle>
          <a:p>
            <a:pPr lvl="0"/>
            <a:r>
              <a:rPr lang="en-US" dirty="0"/>
              <a:t>Add Your Text Here</a:t>
            </a:r>
          </a:p>
        </p:txBody>
      </p:sp>
    </p:spTree>
    <p:extLst>
      <p:ext uri="{BB962C8B-B14F-4D97-AF65-F5344CB8AC3E}">
        <p14:creationId xmlns:p14="http://schemas.microsoft.com/office/powerpoint/2010/main" val="4182260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2">
    <p:bg>
      <p:bgPr>
        <a:blipFill rotWithShape="1">
          <a:blip r:embed="rId2"/>
          <a:stretch>
            <a:fillRect/>
          </a:stretch>
        </a:blipFill>
        <a:effectLst/>
      </p:bgPr>
    </p:bg>
    <p:spTree>
      <p:nvGrpSpPr>
        <p:cNvPr id="1" name=""/>
        <p:cNvGrpSpPr/>
        <p:nvPr/>
      </p:nvGrpSpPr>
      <p:grpSpPr>
        <a:xfrm>
          <a:off x="0" y="0"/>
          <a:ext cx="0" cy="0"/>
          <a:chOff x="0" y="0"/>
          <a:chExt cx="0" cy="0"/>
        </a:xfrm>
      </p:grpSpPr>
      <p:sp>
        <p:nvSpPr>
          <p:cNvPr id="4" name="Text Placeholder 6"/>
          <p:cNvSpPr>
            <a:spLocks noGrp="1"/>
          </p:cNvSpPr>
          <p:nvPr>
            <p:ph type="body" sz="quarter" idx="10" hasCustomPrompt="1"/>
          </p:nvPr>
        </p:nvSpPr>
        <p:spPr>
          <a:xfrm>
            <a:off x="241911" y="1105804"/>
            <a:ext cx="8613741" cy="5436869"/>
          </a:xfrm>
        </p:spPr>
        <p:txBody>
          <a:bodyPr anchor="ctr"/>
          <a:lstStyle>
            <a:lvl1pPr algn="ctr">
              <a:defRPr baseline="0"/>
            </a:lvl1pPr>
            <a:lvl2pPr algn="l">
              <a:defRPr/>
            </a:lvl2pPr>
            <a:lvl3pPr algn="l">
              <a:defRPr/>
            </a:lvl3pPr>
            <a:lvl4pPr algn="l">
              <a:defRPr/>
            </a:lvl4pPr>
            <a:lvl5pPr algn="l">
              <a:defRPr/>
            </a:lvl5pPr>
          </a:lstStyle>
          <a:p>
            <a:pPr lvl="0"/>
            <a:r>
              <a:rPr lang="en-US" dirty="0"/>
              <a:t>Add Your Text Here</a:t>
            </a:r>
          </a:p>
        </p:txBody>
      </p:sp>
    </p:spTree>
    <p:extLst>
      <p:ext uri="{BB962C8B-B14F-4D97-AF65-F5344CB8AC3E}">
        <p14:creationId xmlns:p14="http://schemas.microsoft.com/office/powerpoint/2010/main" val="36304006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3">
    <p:bg>
      <p:bgPr>
        <a:blipFill rotWithShape="1">
          <a:blip r:embed="rId2"/>
          <a:stretch>
            <a:fillRect/>
          </a:stretch>
        </a:blipFill>
        <a:effectLst/>
      </p:bgPr>
    </p:bg>
    <p:spTree>
      <p:nvGrpSpPr>
        <p:cNvPr id="1" name=""/>
        <p:cNvGrpSpPr/>
        <p:nvPr/>
      </p:nvGrpSpPr>
      <p:grpSpPr>
        <a:xfrm>
          <a:off x="0" y="0"/>
          <a:ext cx="0" cy="0"/>
          <a:chOff x="0" y="0"/>
          <a:chExt cx="0" cy="0"/>
        </a:xfrm>
      </p:grpSpPr>
      <p:sp>
        <p:nvSpPr>
          <p:cNvPr id="5" name="Text Placeholder 6"/>
          <p:cNvSpPr>
            <a:spLocks noGrp="1"/>
          </p:cNvSpPr>
          <p:nvPr>
            <p:ph type="body" sz="quarter" idx="10" hasCustomPrompt="1"/>
          </p:nvPr>
        </p:nvSpPr>
        <p:spPr>
          <a:xfrm>
            <a:off x="241911" y="1105804"/>
            <a:ext cx="8613741" cy="5436869"/>
          </a:xfrm>
        </p:spPr>
        <p:txBody>
          <a:bodyPr anchor="ctr"/>
          <a:lstStyle>
            <a:lvl1pPr algn="ctr">
              <a:defRPr baseline="0"/>
            </a:lvl1pPr>
            <a:lvl2pPr algn="l">
              <a:defRPr/>
            </a:lvl2pPr>
            <a:lvl3pPr algn="l">
              <a:defRPr/>
            </a:lvl3pPr>
            <a:lvl4pPr algn="l">
              <a:defRPr/>
            </a:lvl4pPr>
            <a:lvl5pPr algn="l">
              <a:defRPr/>
            </a:lvl5pPr>
          </a:lstStyle>
          <a:p>
            <a:pPr lvl="0"/>
            <a:r>
              <a:rPr lang="en-US" dirty="0"/>
              <a:t>Add Your Text Here</a:t>
            </a:r>
          </a:p>
        </p:txBody>
      </p:sp>
      <p:sp>
        <p:nvSpPr>
          <p:cNvPr id="7" name="Title 1"/>
          <p:cNvSpPr>
            <a:spLocks noGrp="1"/>
          </p:cNvSpPr>
          <p:nvPr>
            <p:ph type="title" hasCustomPrompt="1"/>
          </p:nvPr>
        </p:nvSpPr>
        <p:spPr>
          <a:xfrm>
            <a:off x="3979482" y="182276"/>
            <a:ext cx="4425609" cy="568179"/>
          </a:xfrm>
        </p:spPr>
        <p:txBody>
          <a:bodyPr>
            <a:normAutofit/>
          </a:bodyPr>
          <a:lstStyle>
            <a:lvl1pPr>
              <a:defRPr sz="1600"/>
            </a:lvl1pPr>
          </a:lstStyle>
          <a:p>
            <a:r>
              <a:rPr lang="en-US" dirty="0"/>
              <a:t>Add Your Title</a:t>
            </a:r>
          </a:p>
        </p:txBody>
      </p:sp>
    </p:spTree>
    <p:extLst>
      <p:ext uri="{BB962C8B-B14F-4D97-AF65-F5344CB8AC3E}">
        <p14:creationId xmlns:p14="http://schemas.microsoft.com/office/powerpoint/2010/main" val="33436013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cripture">
    <p:spTree>
      <p:nvGrpSpPr>
        <p:cNvPr id="1" name=""/>
        <p:cNvGrpSpPr/>
        <p:nvPr/>
      </p:nvGrpSpPr>
      <p:grpSpPr>
        <a:xfrm>
          <a:off x="0" y="0"/>
          <a:ext cx="0" cy="0"/>
          <a:chOff x="0" y="0"/>
          <a:chExt cx="0" cy="0"/>
        </a:xfrm>
      </p:grpSpPr>
      <p:sp>
        <p:nvSpPr>
          <p:cNvPr id="8" name="Text Placeholder 7"/>
          <p:cNvSpPr>
            <a:spLocks noGrp="1"/>
          </p:cNvSpPr>
          <p:nvPr>
            <p:ph type="body" sz="quarter" idx="13" hasCustomPrompt="1"/>
          </p:nvPr>
        </p:nvSpPr>
        <p:spPr>
          <a:xfrm>
            <a:off x="526737" y="561830"/>
            <a:ext cx="8160063" cy="4486813"/>
          </a:xfrm>
        </p:spPr>
        <p:txBody>
          <a:bodyPr anchor="ctr"/>
          <a:lstStyle>
            <a:lvl1pPr marL="0" indent="0">
              <a:buFont typeface="Arial"/>
              <a:buNone/>
              <a:defRPr/>
            </a:lvl1pPr>
            <a:lvl2pPr marL="457200" indent="0">
              <a:buNone/>
              <a:defRPr/>
            </a:lvl2pPr>
            <a:lvl3pPr marL="914400" indent="0">
              <a:buFont typeface="Arial"/>
              <a:buNone/>
              <a:defRPr/>
            </a:lvl3pPr>
            <a:lvl4pPr marL="1371600" indent="0">
              <a:buFont typeface="Arial"/>
              <a:buNone/>
              <a:defRPr/>
            </a:lvl4pPr>
            <a:lvl5pPr marL="1828800" indent="0">
              <a:buFont typeface="Arial"/>
              <a:buNone/>
              <a:defRPr/>
            </a:lvl5pPr>
          </a:lstStyle>
          <a:p>
            <a:pPr lvl="0"/>
            <a:r>
              <a:rPr lang="en-US" dirty="0"/>
              <a:t>Add Your Scripture Here</a:t>
            </a:r>
          </a:p>
        </p:txBody>
      </p:sp>
      <p:sp>
        <p:nvSpPr>
          <p:cNvPr id="10" name="Text Placeholder 9"/>
          <p:cNvSpPr>
            <a:spLocks noGrp="1"/>
          </p:cNvSpPr>
          <p:nvPr>
            <p:ph type="body" sz="quarter" idx="14" hasCustomPrompt="1"/>
          </p:nvPr>
        </p:nvSpPr>
        <p:spPr>
          <a:xfrm>
            <a:off x="527050" y="5361518"/>
            <a:ext cx="8159750" cy="990253"/>
          </a:xfrm>
        </p:spPr>
        <p:txBody>
          <a:bodyPr>
            <a:normAutofit/>
          </a:bodyPr>
          <a:lstStyle>
            <a:lvl1pPr>
              <a:defRPr sz="1400" baseline="0"/>
            </a:lvl1pPr>
          </a:lstStyle>
          <a:p>
            <a:pPr lvl="0"/>
            <a:r>
              <a:rPr lang="en-US" dirty="0"/>
              <a:t>Add Verse Here</a:t>
            </a:r>
          </a:p>
        </p:txBody>
      </p:sp>
    </p:spTree>
    <p:extLst>
      <p:ext uri="{BB962C8B-B14F-4D97-AF65-F5344CB8AC3E}">
        <p14:creationId xmlns:p14="http://schemas.microsoft.com/office/powerpoint/2010/main" val="40633509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ackground">
    <p:spTree>
      <p:nvGrpSpPr>
        <p:cNvPr id="1" name=""/>
        <p:cNvGrpSpPr/>
        <p:nvPr/>
      </p:nvGrpSpPr>
      <p:grpSpPr>
        <a:xfrm>
          <a:off x="0" y="0"/>
          <a:ext cx="0" cy="0"/>
          <a:chOff x="0" y="0"/>
          <a:chExt cx="0" cy="0"/>
        </a:xfrm>
      </p:grpSpPr>
      <p:sp>
        <p:nvSpPr>
          <p:cNvPr id="8" name="Text Placeholder 7"/>
          <p:cNvSpPr>
            <a:spLocks noGrp="1"/>
          </p:cNvSpPr>
          <p:nvPr>
            <p:ph type="body" sz="quarter" idx="13" hasCustomPrompt="1"/>
          </p:nvPr>
        </p:nvSpPr>
        <p:spPr>
          <a:xfrm>
            <a:off x="526737" y="561829"/>
            <a:ext cx="8160063" cy="5805547"/>
          </a:xfrm>
        </p:spPr>
        <p:txBody>
          <a:bodyPr anchor="ctr"/>
          <a:lstStyle>
            <a:lvl1pPr marL="0" indent="0">
              <a:buFont typeface="Arial"/>
              <a:buNone/>
              <a:defRPr/>
            </a:lvl1pPr>
            <a:lvl2pPr marL="457200" indent="0">
              <a:buNone/>
              <a:defRPr/>
            </a:lvl2pPr>
            <a:lvl3pPr marL="914400" indent="0">
              <a:buFont typeface="Arial"/>
              <a:buNone/>
              <a:defRPr/>
            </a:lvl3pPr>
            <a:lvl4pPr marL="1371600" indent="0">
              <a:buFont typeface="Arial"/>
              <a:buNone/>
              <a:defRPr/>
            </a:lvl4pPr>
            <a:lvl5pPr marL="1828800" indent="0">
              <a:buFont typeface="Arial"/>
              <a:buNone/>
              <a:defRPr/>
            </a:lvl5pPr>
          </a:lstStyle>
          <a:p>
            <a:pPr lvl="0"/>
            <a:r>
              <a:rPr lang="en-US" dirty="0"/>
              <a:t>Add Your Text Here</a:t>
            </a:r>
          </a:p>
        </p:txBody>
      </p:sp>
    </p:spTree>
    <p:extLst>
      <p:ext uri="{BB962C8B-B14F-4D97-AF65-F5344CB8AC3E}">
        <p14:creationId xmlns:p14="http://schemas.microsoft.com/office/powerpoint/2010/main" val="38225146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EA1F3396-6A5E-1945-A61F-BB60CA5E6ADB}" type="datetimeFigureOut">
              <a:rPr lang="en-US" smtClean="0"/>
              <a:t>11/5/21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48FC02-EE10-0049-B5A6-1D07DCC6F9FE}" type="slidenum">
              <a:rPr lang="en-US" smtClean="0"/>
              <a:t>‹#›</a:t>
            </a:fld>
            <a:endParaRPr lang="en-US"/>
          </a:p>
        </p:txBody>
      </p:sp>
    </p:spTree>
    <p:extLst>
      <p:ext uri="{BB962C8B-B14F-4D97-AF65-F5344CB8AC3E}">
        <p14:creationId xmlns:p14="http://schemas.microsoft.com/office/powerpoint/2010/main" val="2816406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jp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theme" Target="../theme/theme2.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theme" Target="../theme/theme3.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33.xml"/><Relationship Id="rId7" Type="http://schemas.openxmlformats.org/officeDocument/2006/relationships/image" Target="../media/image8.jpg"/><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theme" Target="../theme/theme4.xml"/><Relationship Id="rId5" Type="http://schemas.openxmlformats.org/officeDocument/2006/relationships/slideLayout" Target="../slideLayouts/slideLayout35.xml"/><Relationship Id="rId4" Type="http://schemas.openxmlformats.org/officeDocument/2006/relationships/slideLayout" Target="../slideLayouts/slideLayout3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5" Type="http://schemas.openxmlformats.org/officeDocument/2006/relationships/slideLayout" Target="../slideLayouts/slideLayout40.xml"/><Relationship Id="rId10" Type="http://schemas.openxmlformats.org/officeDocument/2006/relationships/image" Target="../media/image13.jpg"/><Relationship Id="rId4" Type="http://schemas.openxmlformats.org/officeDocument/2006/relationships/slideLayout" Target="../slideLayouts/slideLayout39.xml"/><Relationship Id="rId9" Type="http://schemas.openxmlformats.org/officeDocument/2006/relationships/theme" Target="../theme/theme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10"/>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9"/>
            <a:ext cx="82296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1"/>
            <a:ext cx="8229600" cy="4525963"/>
          </a:xfrm>
          <a:prstGeom prst="rect">
            <a:avLst/>
          </a:prstGeom>
        </p:spPr>
        <p:txBody>
          <a:bodyPr vert="horz" lIns="91440" tIns="45720" rIns="91440" bIns="45720" rtlCol="0" anchor="ctr">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356351"/>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BFECD78-3C8E-49F2-8FAB-59489D168ABB}" type="datetimeFigureOut">
              <a:rPr lang="en-US" smtClean="0"/>
              <a:t>11/5/21</a:t>
            </a:fld>
            <a:endParaRPr lang="en-US"/>
          </a:p>
        </p:txBody>
      </p:sp>
      <p:sp>
        <p:nvSpPr>
          <p:cNvPr id="5" name="Footer Placeholder 4"/>
          <p:cNvSpPr>
            <a:spLocks noGrp="1"/>
          </p:cNvSpPr>
          <p:nvPr>
            <p:ph type="ftr" sz="quarter" idx="3"/>
          </p:nvPr>
        </p:nvSpPr>
        <p:spPr>
          <a:xfrm>
            <a:off x="3124200" y="6356351"/>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1"/>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FB56013-B943-42BA-886F-6F9D4EB85E9D}" type="slidenum">
              <a:rPr lang="en-US" smtClean="0"/>
              <a:t>‹#›</a:t>
            </a:fld>
            <a:endParaRPr lang="en-US"/>
          </a:p>
        </p:txBody>
      </p:sp>
    </p:spTree>
    <p:extLst>
      <p:ext uri="{BB962C8B-B14F-4D97-AF65-F5344CB8AC3E}">
        <p14:creationId xmlns:p14="http://schemas.microsoft.com/office/powerpoint/2010/main" val="2557711237"/>
      </p:ext>
    </p:extLst>
  </p:cSld>
  <p:clrMap bg1="dk1" tx1="lt1" bg2="dk2" tx2="lt2" accent1="accent1" accent2="accent2" accent3="accent3" accent4="accent4" accent5="accent5" accent6="accent6" hlink="hlink" folHlink="folHlink"/>
  <p:sldLayoutIdLst>
    <p:sldLayoutId id="2147483649" r:id="rId1"/>
    <p:sldLayoutId id="2147483654" r:id="rId2"/>
    <p:sldLayoutId id="2147483651" r:id="rId3"/>
    <p:sldLayoutId id="2147483652" r:id="rId4"/>
    <p:sldLayoutId id="2147483656" r:id="rId5"/>
    <p:sldLayoutId id="2147483655" r:id="rId6"/>
    <p:sldLayoutId id="2147483650" r:id="rId7"/>
    <p:sldLayoutId id="2147483657" r:id="rId8"/>
  </p:sldLayoutIdLst>
  <p:txStyles>
    <p:titleStyle>
      <a:lvl1pPr algn="ctr" defTabSz="914400" rtl="0" eaLnBrk="1" latinLnBrk="0" hangingPunct="1">
        <a:spcBef>
          <a:spcPct val="0"/>
        </a:spcBef>
        <a:buNone/>
        <a:defRPr sz="4400" kern="1200">
          <a:solidFill>
            <a:schemeClr val="tx1"/>
          </a:solidFill>
          <a:latin typeface="+mj-lt"/>
          <a:ea typeface="+mj-ea"/>
          <a:cs typeface="Adelle-Regular"/>
        </a:defRPr>
      </a:lvl1pPr>
    </p:titleStyle>
    <p:bodyStyle>
      <a:lvl1pPr marL="0" indent="0" algn="ctr" defTabSz="914400" rtl="0" eaLnBrk="1" latinLnBrk="0" hangingPunct="1">
        <a:spcBef>
          <a:spcPct val="20000"/>
        </a:spcBef>
        <a:buFont typeface="Arial"/>
        <a:buNone/>
        <a:defRPr sz="3000" kern="1200">
          <a:solidFill>
            <a:schemeClr val="tx1"/>
          </a:solidFill>
          <a:latin typeface="+mn-lt"/>
          <a:ea typeface="+mn-ea"/>
          <a:cs typeface="Apple Chancery"/>
        </a:defRPr>
      </a:lvl1pPr>
      <a:lvl2pPr marL="914400" indent="-457200" algn="ctr" defTabSz="914400" rtl="0" eaLnBrk="1" latinLnBrk="0" hangingPunct="1">
        <a:spcBef>
          <a:spcPct val="20000"/>
        </a:spcBef>
        <a:buFont typeface="Arial"/>
        <a:buChar char="•"/>
        <a:defRPr sz="3000" kern="1200">
          <a:solidFill>
            <a:schemeClr val="tx1"/>
          </a:solidFill>
          <a:latin typeface="+mn-lt"/>
          <a:ea typeface="+mn-ea"/>
          <a:cs typeface="Apple Chancery"/>
        </a:defRPr>
      </a:lvl2pPr>
      <a:lvl3pPr marL="914400" indent="0" algn="ctr" defTabSz="914400" rtl="0" eaLnBrk="1" latinLnBrk="0" hangingPunct="1">
        <a:spcBef>
          <a:spcPct val="20000"/>
        </a:spcBef>
        <a:buFont typeface="Arial" pitchFamily="34" charset="0"/>
        <a:buNone/>
        <a:defRPr sz="3000" kern="1200">
          <a:solidFill>
            <a:schemeClr val="tx1"/>
          </a:solidFill>
          <a:latin typeface="+mn-lt"/>
          <a:ea typeface="+mn-ea"/>
          <a:cs typeface="Apple Chancery"/>
        </a:defRPr>
      </a:lvl3pPr>
      <a:lvl4pPr marL="1371600" indent="0" algn="ctr" defTabSz="914400" rtl="0" eaLnBrk="1" latinLnBrk="0" hangingPunct="1">
        <a:spcBef>
          <a:spcPct val="20000"/>
        </a:spcBef>
        <a:buFont typeface="Arial" pitchFamily="34" charset="0"/>
        <a:buNone/>
        <a:defRPr sz="3000" kern="1200">
          <a:solidFill>
            <a:schemeClr val="tx1"/>
          </a:solidFill>
          <a:latin typeface="+mn-lt"/>
          <a:ea typeface="+mn-ea"/>
          <a:cs typeface="Apple Chancery"/>
        </a:defRPr>
      </a:lvl4pPr>
      <a:lvl5pPr marL="1828800" indent="0" algn="ctr" defTabSz="914400" rtl="0" eaLnBrk="1" latinLnBrk="0" hangingPunct="1">
        <a:spcBef>
          <a:spcPct val="20000"/>
        </a:spcBef>
        <a:buFont typeface="Arial" pitchFamily="34" charset="0"/>
        <a:buNone/>
        <a:defRPr sz="3000" kern="1200">
          <a:solidFill>
            <a:schemeClr val="tx1"/>
          </a:solidFill>
          <a:latin typeface="+mn-lt"/>
          <a:ea typeface="+mn-ea"/>
          <a:cs typeface="Apple Chancery"/>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A1F3396-6A5E-1945-A61F-BB60CA5E6ADB}" type="datetimeFigureOut">
              <a:rPr lang="en-US" smtClean="0"/>
              <a:t>11/5/21</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348FC02-EE10-0049-B5A6-1D07DCC6F9FE}" type="slidenum">
              <a:rPr lang="en-US" smtClean="0"/>
              <a:t>‹#›</a:t>
            </a:fld>
            <a:endParaRPr lang="en-US"/>
          </a:p>
        </p:txBody>
      </p:sp>
    </p:spTree>
    <p:extLst>
      <p:ext uri="{BB962C8B-B14F-4D97-AF65-F5344CB8AC3E}">
        <p14:creationId xmlns:p14="http://schemas.microsoft.com/office/powerpoint/2010/main" val="3125226792"/>
      </p:ext>
    </p:extLst>
  </p:cSld>
  <p:clrMap bg1="lt1" tx1="dk1" bg2="lt2" tx2="dk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1" y="365127"/>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1" y="1825625"/>
            <a:ext cx="7886700" cy="435133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1" y="6356352"/>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BFECD78-3C8E-49F2-8FAB-59489D168ABB}" type="datetimeFigureOut">
              <a:rPr lang="en-US" smtClean="0"/>
              <a:t>11/5/21</a:t>
            </a:fld>
            <a:endParaRPr lang="en-US"/>
          </a:p>
        </p:txBody>
      </p:sp>
      <p:sp>
        <p:nvSpPr>
          <p:cNvPr id="5" name="Footer Placeholder 4"/>
          <p:cNvSpPr>
            <a:spLocks noGrp="1"/>
          </p:cNvSpPr>
          <p:nvPr>
            <p:ph type="ftr" sz="quarter" idx="3"/>
          </p:nvPr>
        </p:nvSpPr>
        <p:spPr>
          <a:xfrm>
            <a:off x="3028951" y="6356352"/>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1" y="6356352"/>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FB56013-B943-42BA-886F-6F9D4EB85E9D}" type="slidenum">
              <a:rPr lang="en-US" smtClean="0"/>
              <a:t>‹#›</a:t>
            </a:fld>
            <a:endParaRPr lang="en-US"/>
          </a:p>
        </p:txBody>
      </p:sp>
    </p:spTree>
    <p:extLst>
      <p:ext uri="{BB962C8B-B14F-4D97-AF65-F5344CB8AC3E}">
        <p14:creationId xmlns:p14="http://schemas.microsoft.com/office/powerpoint/2010/main" val="2554407468"/>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9"/>
            <a:ext cx="82296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1"/>
            <a:ext cx="8229600" cy="4525963"/>
          </a:xfrm>
          <a:prstGeom prst="rect">
            <a:avLst/>
          </a:prstGeom>
        </p:spPr>
        <p:txBody>
          <a:bodyPr vert="horz" lIns="91440" tIns="45720" rIns="91440" bIns="45720" rtlCol="0" anchor="t">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BFECD78-3C8E-49F2-8FAB-59489D168ABB}" type="datetimeFigureOut">
              <a:rPr lang="en-US" smtClean="0"/>
              <a:t>11/5/21</a:t>
            </a:fld>
            <a:endParaRPr lang="en-US"/>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FB56013-B943-42BA-886F-6F9D4EB85E9D}" type="slidenum">
              <a:rPr lang="en-US" smtClean="0"/>
              <a:t>‹#›</a:t>
            </a:fld>
            <a:endParaRPr lang="en-US"/>
          </a:p>
        </p:txBody>
      </p:sp>
    </p:spTree>
    <p:extLst>
      <p:ext uri="{BB962C8B-B14F-4D97-AF65-F5344CB8AC3E}">
        <p14:creationId xmlns:p14="http://schemas.microsoft.com/office/powerpoint/2010/main" val="1835978096"/>
      </p:ext>
    </p:extLst>
  </p:cSld>
  <p:clrMap bg1="dk1" tx1="lt1" bg2="dk2" tx2="lt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Lst>
  <p:txStyles>
    <p:titleStyle>
      <a:lvl1pPr algn="ctr" defTabSz="914377" rtl="0" eaLnBrk="1" latinLnBrk="0" hangingPunct="1">
        <a:spcBef>
          <a:spcPct val="0"/>
        </a:spcBef>
        <a:buNone/>
        <a:defRPr sz="4400" kern="1200">
          <a:solidFill>
            <a:srgbClr val="474747"/>
          </a:solidFill>
          <a:latin typeface="+mj-lt"/>
          <a:ea typeface="+mj-ea"/>
          <a:cs typeface="Adelle-Regular"/>
        </a:defRPr>
      </a:lvl1pPr>
    </p:titleStyle>
    <p:bodyStyle>
      <a:lvl1pPr marL="0" indent="0" algn="ctr" defTabSz="914377" rtl="0" eaLnBrk="1" latinLnBrk="0" hangingPunct="1">
        <a:spcBef>
          <a:spcPct val="20000"/>
        </a:spcBef>
        <a:buFont typeface="Arial"/>
        <a:buNone/>
        <a:defRPr sz="3000" kern="1200">
          <a:solidFill>
            <a:srgbClr val="474747"/>
          </a:solidFill>
          <a:latin typeface="+mn-lt"/>
          <a:ea typeface="+mn-ea"/>
          <a:cs typeface="Apple Chancery"/>
        </a:defRPr>
      </a:lvl1pPr>
      <a:lvl2pPr marL="914377" indent="-457189" algn="ctr" defTabSz="914377" rtl="0" eaLnBrk="1" latinLnBrk="0" hangingPunct="1">
        <a:spcBef>
          <a:spcPct val="20000"/>
        </a:spcBef>
        <a:buFont typeface="Arial"/>
        <a:buChar char="•"/>
        <a:defRPr sz="3000" kern="1200">
          <a:solidFill>
            <a:srgbClr val="474747"/>
          </a:solidFill>
          <a:latin typeface="+mn-lt"/>
          <a:ea typeface="+mn-ea"/>
          <a:cs typeface="Apple Chancery"/>
        </a:defRPr>
      </a:lvl2pPr>
      <a:lvl3pPr marL="914377" indent="0" algn="ctr" defTabSz="914377" rtl="0" eaLnBrk="1" latinLnBrk="0" hangingPunct="1">
        <a:spcBef>
          <a:spcPct val="20000"/>
        </a:spcBef>
        <a:buFont typeface="Arial" pitchFamily="34" charset="0"/>
        <a:buNone/>
        <a:defRPr sz="3000" kern="1200">
          <a:solidFill>
            <a:srgbClr val="474747"/>
          </a:solidFill>
          <a:latin typeface="+mn-lt"/>
          <a:ea typeface="+mn-ea"/>
          <a:cs typeface="Apple Chancery"/>
        </a:defRPr>
      </a:lvl3pPr>
      <a:lvl4pPr marL="1371566" indent="0" algn="ctr" defTabSz="914377" rtl="0" eaLnBrk="1" latinLnBrk="0" hangingPunct="1">
        <a:spcBef>
          <a:spcPct val="20000"/>
        </a:spcBef>
        <a:buFont typeface="Arial" pitchFamily="34" charset="0"/>
        <a:buNone/>
        <a:defRPr sz="3000" kern="1200">
          <a:solidFill>
            <a:srgbClr val="474747"/>
          </a:solidFill>
          <a:latin typeface="+mn-lt"/>
          <a:ea typeface="+mn-ea"/>
          <a:cs typeface="Apple Chancery"/>
        </a:defRPr>
      </a:lvl4pPr>
      <a:lvl5pPr marL="1828754" indent="0" algn="ctr" defTabSz="914377" rtl="0" eaLnBrk="1" latinLnBrk="0" hangingPunct="1">
        <a:spcBef>
          <a:spcPct val="20000"/>
        </a:spcBef>
        <a:buFont typeface="Arial" pitchFamily="34" charset="0"/>
        <a:buNone/>
        <a:defRPr sz="3000" kern="1200">
          <a:solidFill>
            <a:srgbClr val="474747"/>
          </a:solidFill>
          <a:latin typeface="+mn-lt"/>
          <a:ea typeface="+mn-ea"/>
          <a:cs typeface="Apple Chancery"/>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0">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9"/>
            <a:ext cx="82296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1"/>
            <a:ext cx="8229600" cy="4525963"/>
          </a:xfrm>
          <a:prstGeom prst="rect">
            <a:avLst/>
          </a:prstGeom>
        </p:spPr>
        <p:txBody>
          <a:bodyPr vert="horz" lIns="91440" tIns="45720" rIns="91440" bIns="45720" rtlCol="0" anchor="t">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BFECD78-3C8E-49F2-8FAB-59489D168ABB}" type="datetimeFigureOut">
              <a:rPr lang="en-US" smtClean="0"/>
              <a:t>11/5/21</a:t>
            </a:fld>
            <a:endParaRPr lang="en-US"/>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FB56013-B943-42BA-886F-6F9D4EB85E9D}" type="slidenum">
              <a:rPr lang="en-US" smtClean="0"/>
              <a:t>‹#›</a:t>
            </a:fld>
            <a:endParaRPr lang="en-US"/>
          </a:p>
        </p:txBody>
      </p:sp>
    </p:spTree>
    <p:extLst>
      <p:ext uri="{BB962C8B-B14F-4D97-AF65-F5344CB8AC3E}">
        <p14:creationId xmlns:p14="http://schemas.microsoft.com/office/powerpoint/2010/main" val="319940893"/>
      </p:ext>
    </p:extLst>
  </p:cSld>
  <p:clrMap bg1="dk1" tx1="lt1" bg2="dk2" tx2="lt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Lst>
  <p:txStyles>
    <p:titleStyle>
      <a:lvl1pPr algn="ctr" defTabSz="914400" rtl="0" eaLnBrk="1" latinLnBrk="0" hangingPunct="1">
        <a:spcBef>
          <a:spcPct val="0"/>
        </a:spcBef>
        <a:buNone/>
        <a:defRPr sz="4400" kern="1200">
          <a:solidFill>
            <a:srgbClr val="FFFFFF"/>
          </a:solidFill>
          <a:latin typeface="+mj-lt"/>
          <a:ea typeface="+mj-ea"/>
          <a:cs typeface="Adelle-Regular"/>
        </a:defRPr>
      </a:lvl1pPr>
    </p:titleStyle>
    <p:bodyStyle>
      <a:lvl1pPr marL="0" indent="0" algn="ctr" defTabSz="914400" rtl="0" eaLnBrk="1" latinLnBrk="0" hangingPunct="1">
        <a:spcBef>
          <a:spcPct val="20000"/>
        </a:spcBef>
        <a:buFont typeface="Arial"/>
        <a:buNone/>
        <a:defRPr sz="3000" kern="1200">
          <a:solidFill>
            <a:srgbClr val="FFFFFF"/>
          </a:solidFill>
          <a:latin typeface="+mn-lt"/>
          <a:ea typeface="+mn-ea"/>
          <a:cs typeface="Apple Chancery"/>
        </a:defRPr>
      </a:lvl1pPr>
      <a:lvl2pPr marL="914400" indent="-457200" algn="ctr" defTabSz="914400" rtl="0" eaLnBrk="1" latinLnBrk="0" hangingPunct="1">
        <a:spcBef>
          <a:spcPct val="20000"/>
        </a:spcBef>
        <a:buFont typeface="Arial"/>
        <a:buChar char="•"/>
        <a:defRPr sz="3000" kern="1200">
          <a:solidFill>
            <a:srgbClr val="FFFFFF"/>
          </a:solidFill>
          <a:latin typeface="+mn-lt"/>
          <a:ea typeface="+mn-ea"/>
          <a:cs typeface="Apple Chancery"/>
        </a:defRPr>
      </a:lvl2pPr>
      <a:lvl3pPr marL="914400" indent="0" algn="ctr" defTabSz="914400" rtl="0" eaLnBrk="1" latinLnBrk="0" hangingPunct="1">
        <a:spcBef>
          <a:spcPct val="20000"/>
        </a:spcBef>
        <a:buFont typeface="Arial" pitchFamily="34" charset="0"/>
        <a:buNone/>
        <a:defRPr sz="3000" kern="1200">
          <a:solidFill>
            <a:srgbClr val="FFFFFF"/>
          </a:solidFill>
          <a:latin typeface="+mn-lt"/>
          <a:ea typeface="+mn-ea"/>
          <a:cs typeface="Apple Chancery"/>
        </a:defRPr>
      </a:lvl3pPr>
      <a:lvl4pPr marL="1371600" indent="0" algn="ctr" defTabSz="914400" rtl="0" eaLnBrk="1" latinLnBrk="0" hangingPunct="1">
        <a:spcBef>
          <a:spcPct val="20000"/>
        </a:spcBef>
        <a:buFont typeface="Arial" pitchFamily="34" charset="0"/>
        <a:buNone/>
        <a:defRPr sz="3000" kern="1200">
          <a:solidFill>
            <a:srgbClr val="FFFFFF"/>
          </a:solidFill>
          <a:latin typeface="+mn-lt"/>
          <a:ea typeface="+mn-ea"/>
          <a:cs typeface="Apple Chancery"/>
        </a:defRPr>
      </a:lvl4pPr>
      <a:lvl5pPr marL="1828800" indent="0" algn="ctr" defTabSz="914400" rtl="0" eaLnBrk="1" latinLnBrk="0" hangingPunct="1">
        <a:spcBef>
          <a:spcPct val="20000"/>
        </a:spcBef>
        <a:buFont typeface="Arial" pitchFamily="34" charset="0"/>
        <a:buNone/>
        <a:defRPr sz="3000" kern="1200">
          <a:solidFill>
            <a:srgbClr val="FFFFFF"/>
          </a:solidFill>
          <a:latin typeface="+mn-lt"/>
          <a:ea typeface="+mn-ea"/>
          <a:cs typeface="Apple Chancery"/>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0.xml.rels><?xml version="1.0" encoding="UTF-8" standalone="yes"?>
<Relationships xmlns="http://schemas.openxmlformats.org/package/2006/relationships"><Relationship Id="rId2" Type="http://schemas.openxmlformats.org/officeDocument/2006/relationships/image" Target="../media/image21.tiff"/><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2" Type="http://schemas.openxmlformats.org/officeDocument/2006/relationships/image" Target="../media/image21.tiff"/><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2" Type="http://schemas.openxmlformats.org/officeDocument/2006/relationships/image" Target="../media/image21.tiff"/><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2" Type="http://schemas.openxmlformats.org/officeDocument/2006/relationships/image" Target="../media/image21.tiff"/><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2" Type="http://schemas.openxmlformats.org/officeDocument/2006/relationships/image" Target="../media/image21.tiff"/><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20.xml.rels><?xml version="1.0" encoding="UTF-8" standalone="yes"?>
<Relationships xmlns="http://schemas.openxmlformats.org/package/2006/relationships"><Relationship Id="rId3" Type="http://schemas.openxmlformats.org/officeDocument/2006/relationships/image" Target="../media/image21.tiff"/><Relationship Id="rId2" Type="http://schemas.openxmlformats.org/officeDocument/2006/relationships/image" Target="../media/image20.tiff"/><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3" Type="http://schemas.openxmlformats.org/officeDocument/2006/relationships/image" Target="../media/image21.tiff"/><Relationship Id="rId2" Type="http://schemas.openxmlformats.org/officeDocument/2006/relationships/image" Target="../media/image20.tiff"/><Relationship Id="rId1" Type="http://schemas.openxmlformats.org/officeDocument/2006/relationships/slideLayout" Target="../slideLayouts/slideLayout15.xml"/><Relationship Id="rId4" Type="http://schemas.openxmlformats.org/officeDocument/2006/relationships/image" Target="../media/image22.tiff"/></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2.xml.rels><?xml version="1.0" encoding="UTF-8" standalone="yes"?>
<Relationships xmlns="http://schemas.openxmlformats.org/package/2006/relationships"><Relationship Id="rId3" Type="http://schemas.openxmlformats.org/officeDocument/2006/relationships/image" Target="../media/image21.tiff"/><Relationship Id="rId2" Type="http://schemas.openxmlformats.org/officeDocument/2006/relationships/image" Target="../media/image20.tiff"/><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3" Type="http://schemas.openxmlformats.org/officeDocument/2006/relationships/image" Target="../media/image21.tiff"/><Relationship Id="rId2" Type="http://schemas.openxmlformats.org/officeDocument/2006/relationships/image" Target="../media/image20.tiff"/><Relationship Id="rId1" Type="http://schemas.openxmlformats.org/officeDocument/2006/relationships/slideLayout" Target="../slideLayouts/slideLayout15.xml"/><Relationship Id="rId4" Type="http://schemas.openxmlformats.org/officeDocument/2006/relationships/image" Target="../media/image22.tiff"/></Relationships>
</file>

<file path=ppt/slides/_rels/slide34.xml.rels><?xml version="1.0" encoding="UTF-8" standalone="yes"?>
<Relationships xmlns="http://schemas.openxmlformats.org/package/2006/relationships"><Relationship Id="rId2" Type="http://schemas.openxmlformats.org/officeDocument/2006/relationships/image" Target="../media/image23.tiff"/><Relationship Id="rId1" Type="http://schemas.openxmlformats.org/officeDocument/2006/relationships/slideLayout" Target="../slideLayouts/slideLayout15.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36.xml.rels><?xml version="1.0" encoding="UTF-8" standalone="yes"?>
<Relationships xmlns="http://schemas.openxmlformats.org/package/2006/relationships"><Relationship Id="rId3" Type="http://schemas.openxmlformats.org/officeDocument/2006/relationships/image" Target="../media/image21.tiff"/><Relationship Id="rId2" Type="http://schemas.openxmlformats.org/officeDocument/2006/relationships/image" Target="../media/image20.tiff"/><Relationship Id="rId1" Type="http://schemas.openxmlformats.org/officeDocument/2006/relationships/slideLayout" Target="../slideLayouts/slideLayout15.xml"/><Relationship Id="rId4" Type="http://schemas.openxmlformats.org/officeDocument/2006/relationships/image" Target="../media/image22.tiff"/></Relationships>
</file>

<file path=ppt/slides/_rels/slide37.xml.rels><?xml version="1.0" encoding="UTF-8" standalone="yes"?>
<Relationships xmlns="http://schemas.openxmlformats.org/package/2006/relationships"><Relationship Id="rId3" Type="http://schemas.openxmlformats.org/officeDocument/2006/relationships/image" Target="../media/image21.tiff"/><Relationship Id="rId2" Type="http://schemas.openxmlformats.org/officeDocument/2006/relationships/image" Target="../media/image20.tiff"/><Relationship Id="rId1" Type="http://schemas.openxmlformats.org/officeDocument/2006/relationships/slideLayout" Target="../slideLayouts/slideLayout15.xml"/><Relationship Id="rId4" Type="http://schemas.openxmlformats.org/officeDocument/2006/relationships/image" Target="../media/image22.tiff"/></Relationships>
</file>

<file path=ppt/slides/_rels/slide38.xml.rels><?xml version="1.0" encoding="UTF-8" standalone="yes"?>
<Relationships xmlns="http://schemas.openxmlformats.org/package/2006/relationships"><Relationship Id="rId3" Type="http://schemas.openxmlformats.org/officeDocument/2006/relationships/image" Target="../media/image21.tiff"/><Relationship Id="rId2" Type="http://schemas.openxmlformats.org/officeDocument/2006/relationships/image" Target="../media/image20.tiff"/><Relationship Id="rId1" Type="http://schemas.openxmlformats.org/officeDocument/2006/relationships/slideLayout" Target="../slideLayouts/slideLayout15.xml"/><Relationship Id="rId4" Type="http://schemas.openxmlformats.org/officeDocument/2006/relationships/image" Target="../media/image22.tiff"/></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21.tiff"/><Relationship Id="rId2" Type="http://schemas.openxmlformats.org/officeDocument/2006/relationships/image" Target="../media/image20.tiff"/><Relationship Id="rId1" Type="http://schemas.openxmlformats.org/officeDocument/2006/relationships/slideLayout" Target="../slideLayouts/slideLayout15.xml"/><Relationship Id="rId4" Type="http://schemas.openxmlformats.org/officeDocument/2006/relationships/image" Target="../media/image22.tif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578124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alpha val="77000"/>
          </a:scheme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887E1CF-C9B8-1740-A11A-9ACAEC54F88D}"/>
              </a:ext>
            </a:extLst>
          </p:cNvPr>
          <p:cNvPicPr>
            <a:picLocks noChangeAspect="1"/>
          </p:cNvPicPr>
          <p:nvPr/>
        </p:nvPicPr>
        <p:blipFill>
          <a:blip r:embed="rId2"/>
          <a:stretch>
            <a:fillRect/>
          </a:stretch>
        </p:blipFill>
        <p:spPr>
          <a:xfrm>
            <a:off x="524497" y="234676"/>
            <a:ext cx="3837904" cy="1581245"/>
          </a:xfrm>
          <a:prstGeom prst="rect">
            <a:avLst/>
          </a:prstGeom>
        </p:spPr>
      </p:pic>
      <p:sp>
        <p:nvSpPr>
          <p:cNvPr id="5" name="Rectangle 4">
            <a:extLst>
              <a:ext uri="{FF2B5EF4-FFF2-40B4-BE49-F238E27FC236}">
                <a16:creationId xmlns:a16="http://schemas.microsoft.com/office/drawing/2014/main" id="{7EBA9771-E550-EB43-8BA6-627E0520AD66}"/>
              </a:ext>
            </a:extLst>
          </p:cNvPr>
          <p:cNvSpPr/>
          <p:nvPr/>
        </p:nvSpPr>
        <p:spPr>
          <a:xfrm>
            <a:off x="5322282" y="455955"/>
            <a:ext cx="2826736" cy="923330"/>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5400" b="1" dirty="0">
                <a:ln/>
              </a:rPr>
              <a:t>The Faith</a:t>
            </a:r>
            <a:endParaRPr lang="en-US" sz="5400" b="1" cap="none" spc="0" dirty="0">
              <a:ln/>
              <a:effectLst/>
            </a:endParaRPr>
          </a:p>
        </p:txBody>
      </p:sp>
      <p:sp>
        <p:nvSpPr>
          <p:cNvPr id="8" name="TextBox 7">
            <a:extLst>
              <a:ext uri="{FF2B5EF4-FFF2-40B4-BE49-F238E27FC236}">
                <a16:creationId xmlns:a16="http://schemas.microsoft.com/office/drawing/2014/main" id="{441E25C0-04F8-EB42-BFF4-F071B57E14D9}"/>
              </a:ext>
            </a:extLst>
          </p:cNvPr>
          <p:cNvSpPr txBox="1"/>
          <p:nvPr/>
        </p:nvSpPr>
        <p:spPr>
          <a:xfrm>
            <a:off x="524497" y="2534194"/>
            <a:ext cx="8110052" cy="3970318"/>
          </a:xfrm>
          <a:prstGeom prst="rect">
            <a:avLst/>
          </a:prstGeom>
          <a:noFill/>
        </p:spPr>
        <p:txBody>
          <a:bodyPr wrap="square" rtlCol="0">
            <a:spAutoFit/>
          </a:bodyPr>
          <a:lstStyle/>
          <a:p>
            <a:pPr algn="ctr"/>
            <a:r>
              <a:rPr lang="en-US" sz="3600" b="1" i="1" dirty="0"/>
              <a:t>Beloved, while I was very diligent to write to you concerning our common salvation, I found it necessary to write to you exhorting you to contend earnestly for the faith which was once for all delivered</a:t>
            </a:r>
            <a:r>
              <a:rPr lang="en-US" sz="3600" b="1" i="1" u="sng" dirty="0"/>
              <a:t> </a:t>
            </a:r>
            <a:r>
              <a:rPr lang="en-US" sz="3600" b="1" i="1" dirty="0"/>
              <a:t>to the saints.</a:t>
            </a:r>
          </a:p>
          <a:p>
            <a:pPr algn="r"/>
            <a:r>
              <a:rPr lang="en-US" sz="3600" b="1" i="1" dirty="0"/>
              <a:t>Jude 3</a:t>
            </a:r>
          </a:p>
        </p:txBody>
      </p:sp>
    </p:spTree>
    <p:extLst>
      <p:ext uri="{BB962C8B-B14F-4D97-AF65-F5344CB8AC3E}">
        <p14:creationId xmlns:p14="http://schemas.microsoft.com/office/powerpoint/2010/main" val="250853414"/>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alpha val="77000"/>
          </a:scheme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887E1CF-C9B8-1740-A11A-9ACAEC54F88D}"/>
              </a:ext>
            </a:extLst>
          </p:cNvPr>
          <p:cNvPicPr>
            <a:picLocks noChangeAspect="1"/>
          </p:cNvPicPr>
          <p:nvPr/>
        </p:nvPicPr>
        <p:blipFill>
          <a:blip r:embed="rId2"/>
          <a:stretch>
            <a:fillRect/>
          </a:stretch>
        </p:blipFill>
        <p:spPr>
          <a:xfrm>
            <a:off x="524497" y="234676"/>
            <a:ext cx="3837904" cy="1581245"/>
          </a:xfrm>
          <a:prstGeom prst="rect">
            <a:avLst/>
          </a:prstGeom>
        </p:spPr>
      </p:pic>
      <p:sp>
        <p:nvSpPr>
          <p:cNvPr id="5" name="Rectangle 4">
            <a:extLst>
              <a:ext uri="{FF2B5EF4-FFF2-40B4-BE49-F238E27FC236}">
                <a16:creationId xmlns:a16="http://schemas.microsoft.com/office/drawing/2014/main" id="{7EBA9771-E550-EB43-8BA6-627E0520AD66}"/>
              </a:ext>
            </a:extLst>
          </p:cNvPr>
          <p:cNvSpPr/>
          <p:nvPr/>
        </p:nvSpPr>
        <p:spPr>
          <a:xfrm>
            <a:off x="5322282" y="455955"/>
            <a:ext cx="2826736" cy="923330"/>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5400" b="1" dirty="0">
                <a:ln/>
              </a:rPr>
              <a:t>The</a:t>
            </a:r>
            <a:r>
              <a:rPr lang="en-US" sz="5400" b="1" dirty="0">
                <a:ln/>
                <a:solidFill>
                  <a:schemeClr val="accent3"/>
                </a:solidFill>
              </a:rPr>
              <a:t> </a:t>
            </a:r>
            <a:r>
              <a:rPr lang="en-US" sz="5400" b="1" dirty="0">
                <a:ln/>
              </a:rPr>
              <a:t>Faith</a:t>
            </a:r>
            <a:endParaRPr lang="en-US" sz="5400" b="1" cap="none" spc="0" dirty="0">
              <a:ln/>
              <a:effectLst/>
            </a:endParaRPr>
          </a:p>
        </p:txBody>
      </p:sp>
      <p:sp>
        <p:nvSpPr>
          <p:cNvPr id="8" name="TextBox 7">
            <a:extLst>
              <a:ext uri="{FF2B5EF4-FFF2-40B4-BE49-F238E27FC236}">
                <a16:creationId xmlns:a16="http://schemas.microsoft.com/office/drawing/2014/main" id="{441E25C0-04F8-EB42-BFF4-F071B57E14D9}"/>
              </a:ext>
            </a:extLst>
          </p:cNvPr>
          <p:cNvSpPr txBox="1"/>
          <p:nvPr/>
        </p:nvSpPr>
        <p:spPr>
          <a:xfrm>
            <a:off x="524497" y="2534194"/>
            <a:ext cx="8110052" cy="3970318"/>
          </a:xfrm>
          <a:prstGeom prst="rect">
            <a:avLst/>
          </a:prstGeom>
          <a:noFill/>
        </p:spPr>
        <p:txBody>
          <a:bodyPr wrap="square" rtlCol="0">
            <a:spAutoFit/>
          </a:bodyPr>
          <a:lstStyle/>
          <a:p>
            <a:pPr algn="ctr"/>
            <a:r>
              <a:rPr lang="en-US" sz="3600" b="1" i="1" dirty="0"/>
              <a:t>All Scripture is given by inspiration of God, and is profitable for doctrine, for reproof, for correction, for instruction in righteousness, that the man of God may be complete, thoroughly equipped for every good work.</a:t>
            </a:r>
          </a:p>
          <a:p>
            <a:pPr algn="r"/>
            <a:r>
              <a:rPr lang="en-US" sz="3600" b="1" i="1" dirty="0"/>
              <a:t>2 Timothy 3:16-17</a:t>
            </a:r>
          </a:p>
        </p:txBody>
      </p:sp>
    </p:spTree>
    <p:extLst>
      <p:ext uri="{BB962C8B-B14F-4D97-AF65-F5344CB8AC3E}">
        <p14:creationId xmlns:p14="http://schemas.microsoft.com/office/powerpoint/2010/main" val="3844406569"/>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E25869B-800E-D248-8DE6-003291559F29}"/>
              </a:ext>
            </a:extLst>
          </p:cNvPr>
          <p:cNvSpPr/>
          <p:nvPr/>
        </p:nvSpPr>
        <p:spPr>
          <a:xfrm>
            <a:off x="491391" y="798900"/>
            <a:ext cx="8422498" cy="3785652"/>
          </a:xfrm>
          <a:prstGeom prst="rect">
            <a:avLst/>
          </a:prstGeom>
          <a:noFill/>
        </p:spPr>
        <p:txBody>
          <a:bodyPr wrap="none" lIns="91440" tIns="45720" rIns="91440" bIns="45720">
            <a:spAutoFit/>
          </a:bodyPr>
          <a:lstStyle/>
          <a:p>
            <a:pPr algn="ctr"/>
            <a:r>
              <a:rPr lang="en-US" sz="6000" b="1" spc="50" dirty="0">
                <a:ln w="9525" cmpd="sng">
                  <a:solidFill>
                    <a:schemeClr val="accent1"/>
                  </a:solidFill>
                  <a:prstDash val="solid"/>
                </a:ln>
                <a:solidFill>
                  <a:srgbClr val="70AD47">
                    <a:tint val="1000"/>
                  </a:srgbClr>
                </a:solidFill>
                <a:effectLst>
                  <a:glow rad="38100">
                    <a:schemeClr val="accent1">
                      <a:alpha val="40000"/>
                    </a:schemeClr>
                  </a:glow>
                </a:effectLst>
              </a:rPr>
              <a:t>Does God have a right </a:t>
            </a:r>
          </a:p>
          <a:p>
            <a:pPr algn="ctr"/>
            <a:r>
              <a:rPr lang="en-US" sz="6000" b="1" spc="50" dirty="0">
                <a:ln w="9525" cmpd="sng">
                  <a:solidFill>
                    <a:schemeClr val="accent1"/>
                  </a:solidFill>
                  <a:prstDash val="solid"/>
                </a:ln>
                <a:solidFill>
                  <a:srgbClr val="70AD47">
                    <a:tint val="1000"/>
                  </a:srgbClr>
                </a:solidFill>
                <a:effectLst>
                  <a:glow rad="38100">
                    <a:schemeClr val="accent1">
                      <a:alpha val="40000"/>
                    </a:schemeClr>
                  </a:glow>
                </a:effectLst>
              </a:rPr>
              <a:t>to tell me </a:t>
            </a:r>
          </a:p>
          <a:p>
            <a:pPr algn="ctr"/>
            <a:r>
              <a:rPr lang="en-US" sz="6000" b="1" spc="50" dirty="0">
                <a:ln w="9525" cmpd="sng">
                  <a:solidFill>
                    <a:schemeClr val="accent1"/>
                  </a:solidFill>
                  <a:prstDash val="solid"/>
                </a:ln>
                <a:solidFill>
                  <a:srgbClr val="70AD47">
                    <a:tint val="1000"/>
                  </a:srgbClr>
                </a:solidFill>
                <a:effectLst>
                  <a:glow rad="38100">
                    <a:schemeClr val="accent1">
                      <a:alpha val="40000"/>
                    </a:schemeClr>
                  </a:glow>
                </a:effectLst>
              </a:rPr>
              <a:t>what to believe </a:t>
            </a:r>
          </a:p>
          <a:p>
            <a:pPr algn="ctr"/>
            <a:r>
              <a:rPr lang="en-US" sz="6000" b="1" spc="50" dirty="0">
                <a:ln w="9525" cmpd="sng">
                  <a:solidFill>
                    <a:schemeClr val="accent1"/>
                  </a:solidFill>
                  <a:prstDash val="solid"/>
                </a:ln>
                <a:solidFill>
                  <a:srgbClr val="70AD47">
                    <a:tint val="1000"/>
                  </a:srgbClr>
                </a:solidFill>
                <a:effectLst>
                  <a:glow rad="38100">
                    <a:schemeClr val="accent1">
                      <a:alpha val="40000"/>
                    </a:schemeClr>
                  </a:glow>
                </a:effectLst>
              </a:rPr>
              <a:t>and how to live?</a:t>
            </a:r>
            <a:endParaRPr lang="en-US" sz="6000" b="1" cap="none" spc="50" dirty="0">
              <a:ln w="9525" cmpd="sng">
                <a:solidFill>
                  <a:schemeClr val="accent1"/>
                </a:solidFill>
                <a:prstDash val="solid"/>
              </a:ln>
              <a:solidFill>
                <a:srgbClr val="70AD47">
                  <a:tint val="1000"/>
                </a:srgbClr>
              </a:solidFill>
              <a:effectLst>
                <a:glow rad="38100">
                  <a:schemeClr val="accent1">
                    <a:alpha val="40000"/>
                  </a:schemeClr>
                </a:glow>
              </a:effectLst>
            </a:endParaRPr>
          </a:p>
        </p:txBody>
      </p:sp>
    </p:spTree>
    <p:extLst>
      <p:ext uri="{BB962C8B-B14F-4D97-AF65-F5344CB8AC3E}">
        <p14:creationId xmlns:p14="http://schemas.microsoft.com/office/powerpoint/2010/main" val="3667583653"/>
      </p:ext>
    </p:extLst>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E25869B-800E-D248-8DE6-003291559F29}"/>
              </a:ext>
            </a:extLst>
          </p:cNvPr>
          <p:cNvSpPr/>
          <p:nvPr/>
        </p:nvSpPr>
        <p:spPr>
          <a:xfrm>
            <a:off x="546698" y="798900"/>
            <a:ext cx="8311891" cy="3046988"/>
          </a:xfrm>
          <a:prstGeom prst="rect">
            <a:avLst/>
          </a:prstGeom>
          <a:noFill/>
        </p:spPr>
        <p:txBody>
          <a:bodyPr wrap="none" lIns="91440" tIns="45720" rIns="91440" bIns="45720">
            <a:spAutoFit/>
          </a:bodyPr>
          <a:lstStyle/>
          <a:p>
            <a:pPr algn="ctr"/>
            <a:r>
              <a:rPr lang="en-US" sz="4800" b="1" cap="none" spc="50" dirty="0">
                <a:ln w="9525" cmpd="sng">
                  <a:solidFill>
                    <a:schemeClr val="accent1"/>
                  </a:solidFill>
                  <a:prstDash val="solid"/>
                </a:ln>
                <a:solidFill>
                  <a:srgbClr val="70AD47">
                    <a:tint val="1000"/>
                  </a:srgbClr>
                </a:solidFill>
                <a:effectLst>
                  <a:glow rad="38100">
                    <a:schemeClr val="accent1">
                      <a:alpha val="40000"/>
                    </a:schemeClr>
                  </a:glow>
                </a:effectLst>
              </a:rPr>
              <a:t>God is the Creator</a:t>
            </a:r>
          </a:p>
          <a:p>
            <a:pPr algn="ctr"/>
            <a:r>
              <a:rPr lang="en-US" sz="4800" b="1" spc="50" dirty="0">
                <a:ln w="9525" cmpd="sng">
                  <a:solidFill>
                    <a:schemeClr val="accent1"/>
                  </a:solidFill>
                  <a:prstDash val="solid"/>
                </a:ln>
                <a:solidFill>
                  <a:srgbClr val="70AD47">
                    <a:tint val="1000"/>
                  </a:srgbClr>
                </a:solidFill>
                <a:effectLst>
                  <a:glow rad="38100">
                    <a:schemeClr val="accent1">
                      <a:alpha val="40000"/>
                    </a:schemeClr>
                  </a:glow>
                </a:effectLst>
              </a:rPr>
              <a:t>Creator made His Son, King</a:t>
            </a:r>
          </a:p>
          <a:p>
            <a:pPr algn="ctr"/>
            <a:r>
              <a:rPr lang="en-US" sz="4800" b="1" cap="none" spc="50" dirty="0">
                <a:ln w="9525" cmpd="sng">
                  <a:solidFill>
                    <a:schemeClr val="accent1"/>
                  </a:solidFill>
                  <a:prstDash val="solid"/>
                </a:ln>
                <a:solidFill>
                  <a:srgbClr val="70AD47">
                    <a:tint val="1000"/>
                  </a:srgbClr>
                </a:solidFill>
                <a:effectLst>
                  <a:glow rad="38100">
                    <a:schemeClr val="accent1">
                      <a:alpha val="40000"/>
                    </a:schemeClr>
                  </a:glow>
                </a:effectLst>
              </a:rPr>
              <a:t>Spirit revealed King’s word</a:t>
            </a:r>
          </a:p>
          <a:p>
            <a:pPr algn="ctr"/>
            <a:r>
              <a:rPr lang="en-US" sz="4800" b="1" spc="50" dirty="0">
                <a:ln w="9525" cmpd="sng">
                  <a:solidFill>
                    <a:schemeClr val="accent1"/>
                  </a:solidFill>
                  <a:prstDash val="solid"/>
                </a:ln>
                <a:solidFill>
                  <a:srgbClr val="70AD47">
                    <a:tint val="1000"/>
                  </a:srgbClr>
                </a:solidFill>
                <a:effectLst>
                  <a:glow rad="38100">
                    <a:schemeClr val="accent1">
                      <a:alpha val="40000"/>
                    </a:schemeClr>
                  </a:glow>
                </a:effectLst>
              </a:rPr>
              <a:t>Men received Spirit’s words</a:t>
            </a:r>
            <a:endParaRPr lang="en-US" sz="4800" b="1" cap="none" spc="50" dirty="0">
              <a:ln w="9525" cmpd="sng">
                <a:solidFill>
                  <a:schemeClr val="accent1"/>
                </a:solidFill>
                <a:prstDash val="solid"/>
              </a:ln>
              <a:solidFill>
                <a:srgbClr val="70AD47">
                  <a:tint val="1000"/>
                </a:srgbClr>
              </a:solidFill>
              <a:effectLst>
                <a:glow rad="38100">
                  <a:schemeClr val="accent1">
                    <a:alpha val="40000"/>
                  </a:schemeClr>
                </a:glow>
              </a:effectLst>
            </a:endParaRPr>
          </a:p>
        </p:txBody>
      </p:sp>
    </p:spTree>
    <p:extLst>
      <p:ext uri="{BB962C8B-B14F-4D97-AF65-F5344CB8AC3E}">
        <p14:creationId xmlns:p14="http://schemas.microsoft.com/office/powerpoint/2010/main" val="150771980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blinds(horizontal)">
                                      <p:cBhvr>
                                        <p:cTn id="7" dur="500"/>
                                        <p:tgtEl>
                                          <p:spTgt spid="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blinds(horizontal)">
                                      <p:cBhvr>
                                        <p:cTn id="12" dur="500"/>
                                        <p:tgtEl>
                                          <p:spTgt spid="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animEffect transition="in" filter="blinds(horizontal)">
                                      <p:cBhvr>
                                        <p:cTn id="17"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alpha val="77000"/>
          </a:schemeClr>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EBA9771-E550-EB43-8BA6-627E0520AD66}"/>
              </a:ext>
            </a:extLst>
          </p:cNvPr>
          <p:cNvSpPr/>
          <p:nvPr/>
        </p:nvSpPr>
        <p:spPr>
          <a:xfrm>
            <a:off x="5800174" y="0"/>
            <a:ext cx="2576346" cy="923330"/>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5400" b="1" dirty="0">
                <a:ln/>
                <a:solidFill>
                  <a:prstClr val="black"/>
                </a:solidFill>
                <a:latin typeface="Calibri" panose="020F0502020204030204"/>
              </a:rPr>
              <a:t>Jude 5-7</a:t>
            </a:r>
            <a:endParaRPr kumimoji="0" lang="en-US" sz="5400" b="1" i="0" u="none" strike="noStrike" kern="1200" cap="none" spc="0" normalizeH="0" baseline="0" noProof="0" dirty="0">
              <a:ln/>
              <a:solidFill>
                <a:prstClr val="black"/>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441E25C0-04F8-EB42-BFF4-F071B57E14D9}"/>
              </a:ext>
            </a:extLst>
          </p:cNvPr>
          <p:cNvSpPr txBox="1"/>
          <p:nvPr/>
        </p:nvSpPr>
        <p:spPr>
          <a:xfrm>
            <a:off x="209006" y="923330"/>
            <a:ext cx="8739050" cy="6186309"/>
          </a:xfrm>
          <a:prstGeom prst="rect">
            <a:avLst/>
          </a:prstGeom>
          <a:noFill/>
        </p:spPr>
        <p:txBody>
          <a:bodyPr wrap="square" rtlCol="0">
            <a:spAutoFit/>
          </a:bodyPr>
          <a:lstStyle/>
          <a:p>
            <a:pPr algn="ctr"/>
            <a:r>
              <a:rPr lang="en-US" sz="3000" b="1" i="1" dirty="0">
                <a:solidFill>
                  <a:prstClr val="black"/>
                </a:solidFill>
              </a:rPr>
              <a:t>5 But I want to remind you, though you once knew this, that the Lord, having saved </a:t>
            </a:r>
            <a:r>
              <a:rPr lang="en-US" sz="3000" b="1" i="1" u="sng" dirty="0">
                <a:solidFill>
                  <a:prstClr val="black"/>
                </a:solidFill>
              </a:rPr>
              <a:t>the people</a:t>
            </a:r>
            <a:r>
              <a:rPr lang="en-US" sz="3000" b="1" i="1" dirty="0">
                <a:solidFill>
                  <a:prstClr val="black"/>
                </a:solidFill>
              </a:rPr>
              <a:t> out of the land of Egypt, afterward destroyed those who did not believe. 6 And the </a:t>
            </a:r>
            <a:r>
              <a:rPr lang="en-US" sz="3000" b="1" i="1" u="sng" dirty="0">
                <a:solidFill>
                  <a:prstClr val="black"/>
                </a:solidFill>
              </a:rPr>
              <a:t>angels</a:t>
            </a:r>
            <a:r>
              <a:rPr lang="en-US" sz="3000" b="1" i="1" dirty="0">
                <a:solidFill>
                  <a:prstClr val="black"/>
                </a:solidFill>
              </a:rPr>
              <a:t> who did not keep their proper domain, but left their own abode, He has reserved in everlasting chains under darkness for the judgment of the great day; 7 as </a:t>
            </a:r>
            <a:r>
              <a:rPr lang="en-US" sz="3000" b="1" i="1" u="sng" dirty="0">
                <a:solidFill>
                  <a:prstClr val="black"/>
                </a:solidFill>
              </a:rPr>
              <a:t>Sodom and Gomorrah, and the cities around them</a:t>
            </a:r>
            <a:r>
              <a:rPr lang="en-US" sz="3000" b="1" i="1" dirty="0">
                <a:solidFill>
                  <a:prstClr val="black"/>
                </a:solidFill>
              </a:rPr>
              <a:t> in a similar manner to these, having given themselves over to sexual immorality and gone after strange flesh, are set forth as an example, suffering the vengeance of eternal fire.</a:t>
            </a:r>
          </a:p>
          <a:p>
            <a:pPr lvl="0" algn="ctr"/>
            <a:endParaRPr kumimoji="0" lang="en-US" sz="3600" b="1"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08116849"/>
      </p:ext>
    </p:extLst>
  </p:cSld>
  <p:clrMapOvr>
    <a:masterClrMapping/>
  </p:clrMapOvr>
  <mc:AlternateContent xmlns:mc="http://schemas.openxmlformats.org/markup-compatibility/2006">
    <mc:Choice xmlns:p14="http://schemas.microsoft.com/office/powerpoint/2010/main" Requires="p14">
      <p:transition spd="slow" p14:dur="1250">
        <p14:flip dir="r"/>
      </p:transition>
    </mc:Choice>
    <mc:Fallback>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alpha val="77000"/>
          </a:schemeClr>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EBA9771-E550-EB43-8BA6-627E0520AD66}"/>
              </a:ext>
            </a:extLst>
          </p:cNvPr>
          <p:cNvSpPr/>
          <p:nvPr/>
        </p:nvSpPr>
        <p:spPr>
          <a:xfrm>
            <a:off x="5553275" y="455955"/>
            <a:ext cx="2364750" cy="923330"/>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5400" b="1" dirty="0">
                <a:ln/>
                <a:solidFill>
                  <a:prstClr val="black"/>
                </a:solidFill>
                <a:latin typeface="Calibri" panose="020F0502020204030204"/>
              </a:rPr>
              <a:t>Jude 11</a:t>
            </a:r>
            <a:endParaRPr kumimoji="0" lang="en-US" sz="5400" b="1" i="0" u="none" strike="noStrike" kern="1200" cap="none" spc="0" normalizeH="0" baseline="0" noProof="0" dirty="0">
              <a:ln/>
              <a:solidFill>
                <a:prstClr val="black"/>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441E25C0-04F8-EB42-BFF4-F071B57E14D9}"/>
              </a:ext>
            </a:extLst>
          </p:cNvPr>
          <p:cNvSpPr txBox="1"/>
          <p:nvPr/>
        </p:nvSpPr>
        <p:spPr>
          <a:xfrm>
            <a:off x="169817" y="1737360"/>
            <a:ext cx="8804366" cy="5078313"/>
          </a:xfrm>
          <a:prstGeom prst="rect">
            <a:avLst/>
          </a:prstGeom>
          <a:noFill/>
        </p:spPr>
        <p:txBody>
          <a:bodyPr wrap="square" rtlCol="0">
            <a:spAutoFit/>
          </a:bodyPr>
          <a:lstStyle/>
          <a:p>
            <a:pPr algn="ctr"/>
            <a:r>
              <a:rPr lang="en-US" sz="5400" b="1" i="1" dirty="0">
                <a:solidFill>
                  <a:prstClr val="black"/>
                </a:solidFill>
              </a:rPr>
              <a:t>Woe to them! For they have gone in the way of Cain, have run greedily in the error of Balaam for profit, and perished in the rebellion of </a:t>
            </a:r>
            <a:r>
              <a:rPr lang="en-US" sz="5400" b="1" i="1" dirty="0" err="1">
                <a:solidFill>
                  <a:prstClr val="black"/>
                </a:solidFill>
              </a:rPr>
              <a:t>Korah</a:t>
            </a:r>
            <a:r>
              <a:rPr lang="en-US" sz="5400" b="1" i="1" dirty="0">
                <a:solidFill>
                  <a:prstClr val="black"/>
                </a:solidFill>
              </a:rPr>
              <a:t>.</a:t>
            </a:r>
            <a:endParaRPr kumimoji="0" lang="en-US" sz="6600" b="1"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5313159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alpha val="77000"/>
          </a:scheme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887E1CF-C9B8-1740-A11A-9ACAEC54F88D}"/>
              </a:ext>
            </a:extLst>
          </p:cNvPr>
          <p:cNvPicPr>
            <a:picLocks noChangeAspect="1"/>
          </p:cNvPicPr>
          <p:nvPr/>
        </p:nvPicPr>
        <p:blipFill>
          <a:blip r:embed="rId2"/>
          <a:stretch>
            <a:fillRect/>
          </a:stretch>
        </p:blipFill>
        <p:spPr>
          <a:xfrm>
            <a:off x="524497" y="234676"/>
            <a:ext cx="3837904" cy="1581245"/>
          </a:xfrm>
          <a:prstGeom prst="rect">
            <a:avLst/>
          </a:prstGeom>
        </p:spPr>
      </p:pic>
      <p:sp>
        <p:nvSpPr>
          <p:cNvPr id="5" name="Rectangle 4">
            <a:extLst>
              <a:ext uri="{FF2B5EF4-FFF2-40B4-BE49-F238E27FC236}">
                <a16:creationId xmlns:a16="http://schemas.microsoft.com/office/drawing/2014/main" id="{7EBA9771-E550-EB43-8BA6-627E0520AD66}"/>
              </a:ext>
            </a:extLst>
          </p:cNvPr>
          <p:cNvSpPr/>
          <p:nvPr/>
        </p:nvSpPr>
        <p:spPr>
          <a:xfrm>
            <a:off x="5203660" y="455955"/>
            <a:ext cx="3063980" cy="1754326"/>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5400" b="1" dirty="0">
                <a:ln/>
              </a:rPr>
              <a:t>The</a:t>
            </a:r>
            <a:r>
              <a:rPr lang="en-US" sz="5400" b="1" dirty="0">
                <a:ln/>
                <a:solidFill>
                  <a:schemeClr val="accent3"/>
                </a:solidFill>
              </a:rPr>
              <a:t> </a:t>
            </a:r>
            <a:r>
              <a:rPr lang="en-US" sz="5400" b="1" dirty="0">
                <a:ln/>
              </a:rPr>
              <a:t>Faith:</a:t>
            </a:r>
          </a:p>
          <a:p>
            <a:pPr algn="ctr"/>
            <a:r>
              <a:rPr lang="en-US" sz="5400" b="1" dirty="0">
                <a:ln/>
              </a:rPr>
              <a:t>It’s value</a:t>
            </a:r>
            <a:r>
              <a:rPr lang="en-US" sz="5400" b="1" cap="none" spc="0" dirty="0">
                <a:ln/>
                <a:effectLst/>
              </a:rPr>
              <a:t>?</a:t>
            </a:r>
          </a:p>
        </p:txBody>
      </p:sp>
      <p:sp>
        <p:nvSpPr>
          <p:cNvPr id="8" name="TextBox 7">
            <a:extLst>
              <a:ext uri="{FF2B5EF4-FFF2-40B4-BE49-F238E27FC236}">
                <a16:creationId xmlns:a16="http://schemas.microsoft.com/office/drawing/2014/main" id="{441E25C0-04F8-EB42-BFF4-F071B57E14D9}"/>
              </a:ext>
            </a:extLst>
          </p:cNvPr>
          <p:cNvSpPr txBox="1"/>
          <p:nvPr/>
        </p:nvSpPr>
        <p:spPr>
          <a:xfrm>
            <a:off x="91440" y="2210281"/>
            <a:ext cx="9052559" cy="4524315"/>
          </a:xfrm>
          <a:prstGeom prst="rect">
            <a:avLst/>
          </a:prstGeom>
          <a:noFill/>
        </p:spPr>
        <p:txBody>
          <a:bodyPr wrap="square" rtlCol="0">
            <a:spAutoFit/>
          </a:bodyPr>
          <a:lstStyle/>
          <a:p>
            <a:pPr algn="ctr"/>
            <a:r>
              <a:rPr lang="en-US" sz="3600" b="1" i="1" dirty="0"/>
              <a:t>14 But you must continue in the things which you have learned and been assured of, knowing from whom you have learned them, 15 and that from childhood you have known the Holy Scriptures, which are able to make you wise for salvation through faith which is in Christ Jesus. </a:t>
            </a:r>
          </a:p>
          <a:p>
            <a:pPr algn="r"/>
            <a:r>
              <a:rPr lang="en-US" sz="3600" b="1" i="1" dirty="0"/>
              <a:t>2 Timothy 2:14-15</a:t>
            </a:r>
          </a:p>
        </p:txBody>
      </p:sp>
    </p:spTree>
    <p:extLst>
      <p:ext uri="{BB962C8B-B14F-4D97-AF65-F5344CB8AC3E}">
        <p14:creationId xmlns:p14="http://schemas.microsoft.com/office/powerpoint/2010/main" val="802432374"/>
      </p:ext>
    </p:extLst>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alpha val="77000"/>
          </a:scheme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887E1CF-C9B8-1740-A11A-9ACAEC54F88D}"/>
              </a:ext>
            </a:extLst>
          </p:cNvPr>
          <p:cNvPicPr>
            <a:picLocks noChangeAspect="1"/>
          </p:cNvPicPr>
          <p:nvPr/>
        </p:nvPicPr>
        <p:blipFill>
          <a:blip r:embed="rId2"/>
          <a:stretch>
            <a:fillRect/>
          </a:stretch>
        </p:blipFill>
        <p:spPr>
          <a:xfrm>
            <a:off x="524497" y="234676"/>
            <a:ext cx="3837904" cy="1581245"/>
          </a:xfrm>
          <a:prstGeom prst="rect">
            <a:avLst/>
          </a:prstGeom>
        </p:spPr>
      </p:pic>
      <p:sp>
        <p:nvSpPr>
          <p:cNvPr id="5" name="Rectangle 4">
            <a:extLst>
              <a:ext uri="{FF2B5EF4-FFF2-40B4-BE49-F238E27FC236}">
                <a16:creationId xmlns:a16="http://schemas.microsoft.com/office/drawing/2014/main" id="{7EBA9771-E550-EB43-8BA6-627E0520AD66}"/>
              </a:ext>
            </a:extLst>
          </p:cNvPr>
          <p:cNvSpPr/>
          <p:nvPr/>
        </p:nvSpPr>
        <p:spPr>
          <a:xfrm>
            <a:off x="5203660" y="455955"/>
            <a:ext cx="3063980" cy="1754326"/>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5400" b="1" dirty="0">
                <a:ln/>
              </a:rPr>
              <a:t>The</a:t>
            </a:r>
            <a:r>
              <a:rPr lang="en-US" sz="5400" b="1" dirty="0">
                <a:ln/>
                <a:solidFill>
                  <a:schemeClr val="accent3"/>
                </a:solidFill>
              </a:rPr>
              <a:t> </a:t>
            </a:r>
            <a:r>
              <a:rPr lang="en-US" sz="5400" b="1" dirty="0">
                <a:ln/>
              </a:rPr>
              <a:t>Faith:</a:t>
            </a:r>
          </a:p>
          <a:p>
            <a:pPr algn="ctr"/>
            <a:r>
              <a:rPr lang="en-US" sz="5400" b="1" dirty="0">
                <a:ln/>
              </a:rPr>
              <a:t>It’s value</a:t>
            </a:r>
            <a:r>
              <a:rPr lang="en-US" sz="5400" b="1" cap="none" spc="0" dirty="0">
                <a:ln/>
                <a:effectLst/>
              </a:rPr>
              <a:t>?</a:t>
            </a:r>
          </a:p>
        </p:txBody>
      </p:sp>
      <p:sp>
        <p:nvSpPr>
          <p:cNvPr id="8" name="TextBox 7">
            <a:extLst>
              <a:ext uri="{FF2B5EF4-FFF2-40B4-BE49-F238E27FC236}">
                <a16:creationId xmlns:a16="http://schemas.microsoft.com/office/drawing/2014/main" id="{441E25C0-04F8-EB42-BFF4-F071B57E14D9}"/>
              </a:ext>
            </a:extLst>
          </p:cNvPr>
          <p:cNvSpPr txBox="1"/>
          <p:nvPr/>
        </p:nvSpPr>
        <p:spPr>
          <a:xfrm>
            <a:off x="0" y="2534194"/>
            <a:ext cx="9144000" cy="3416320"/>
          </a:xfrm>
          <a:prstGeom prst="rect">
            <a:avLst/>
          </a:prstGeom>
          <a:noFill/>
        </p:spPr>
        <p:txBody>
          <a:bodyPr wrap="square" rtlCol="0">
            <a:spAutoFit/>
          </a:bodyPr>
          <a:lstStyle/>
          <a:p>
            <a:pPr algn="ctr"/>
            <a:r>
              <a:rPr lang="en-US" sz="3600" b="1" i="1" dirty="0"/>
              <a:t>For the word of God is living and powerful, and sharper than any two-edged sword, piercing even to the division of soul and spirit, and of joints and marrow, and is a discerner of the thoughts and intents of the heart.</a:t>
            </a:r>
          </a:p>
          <a:p>
            <a:pPr algn="r"/>
            <a:r>
              <a:rPr lang="en-US" sz="3600" b="1" i="1" dirty="0"/>
              <a:t>Hebrews 4:12</a:t>
            </a:r>
          </a:p>
        </p:txBody>
      </p:sp>
    </p:spTree>
    <p:extLst>
      <p:ext uri="{BB962C8B-B14F-4D97-AF65-F5344CB8AC3E}">
        <p14:creationId xmlns:p14="http://schemas.microsoft.com/office/powerpoint/2010/main" val="38909058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8386890"/>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alpha val="77000"/>
          </a:scheme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887E1CF-C9B8-1740-A11A-9ACAEC54F88D}"/>
              </a:ext>
            </a:extLst>
          </p:cNvPr>
          <p:cNvPicPr>
            <a:picLocks noChangeAspect="1"/>
          </p:cNvPicPr>
          <p:nvPr/>
        </p:nvPicPr>
        <p:blipFill>
          <a:blip r:embed="rId2"/>
          <a:stretch>
            <a:fillRect/>
          </a:stretch>
        </p:blipFill>
        <p:spPr>
          <a:xfrm>
            <a:off x="524497" y="234676"/>
            <a:ext cx="3837904" cy="1581245"/>
          </a:xfrm>
          <a:prstGeom prst="rect">
            <a:avLst/>
          </a:prstGeom>
        </p:spPr>
      </p:pic>
      <p:sp>
        <p:nvSpPr>
          <p:cNvPr id="5" name="Rectangle 4">
            <a:extLst>
              <a:ext uri="{FF2B5EF4-FFF2-40B4-BE49-F238E27FC236}">
                <a16:creationId xmlns:a16="http://schemas.microsoft.com/office/drawing/2014/main" id="{7EBA9771-E550-EB43-8BA6-627E0520AD66}"/>
              </a:ext>
            </a:extLst>
          </p:cNvPr>
          <p:cNvSpPr/>
          <p:nvPr/>
        </p:nvSpPr>
        <p:spPr>
          <a:xfrm>
            <a:off x="5322282" y="455955"/>
            <a:ext cx="2826736" cy="923330"/>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5400" b="1" dirty="0">
                <a:ln/>
              </a:rPr>
              <a:t>The</a:t>
            </a:r>
            <a:r>
              <a:rPr lang="en-US" sz="5400" b="1" dirty="0">
                <a:ln/>
                <a:solidFill>
                  <a:schemeClr val="accent3"/>
                </a:solidFill>
              </a:rPr>
              <a:t> </a:t>
            </a:r>
            <a:r>
              <a:rPr lang="en-US" sz="5400" b="1" dirty="0">
                <a:ln/>
              </a:rPr>
              <a:t>Faith</a:t>
            </a:r>
            <a:endParaRPr lang="en-US" sz="5400" b="1" cap="none" spc="0" dirty="0">
              <a:ln/>
              <a:effectLst/>
            </a:endParaRPr>
          </a:p>
        </p:txBody>
      </p:sp>
    </p:spTree>
    <p:extLst>
      <p:ext uri="{BB962C8B-B14F-4D97-AF65-F5344CB8AC3E}">
        <p14:creationId xmlns:p14="http://schemas.microsoft.com/office/powerpoint/2010/main" val="415476355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6CEAD59B-8799-A448-B28F-4288A60A1522}"/>
              </a:ext>
            </a:extLst>
          </p:cNvPr>
          <p:cNvSpPr>
            <a:spLocks noGrp="1"/>
          </p:cNvSpPr>
          <p:nvPr>
            <p:ph type="body" sz="quarter" idx="10"/>
          </p:nvPr>
        </p:nvSpPr>
        <p:spPr>
          <a:xfrm>
            <a:off x="1567543" y="195943"/>
            <a:ext cx="7112594" cy="5210944"/>
          </a:xfrm>
        </p:spPr>
        <p:txBody>
          <a:bodyPr>
            <a:normAutofit/>
          </a:bodyPr>
          <a:lstStyle/>
          <a:p>
            <a:r>
              <a:rPr lang="en-US" sz="4400" b="1" i="1" dirty="0">
                <a:solidFill>
                  <a:srgbClr val="3B3A3E"/>
                </a:solidFill>
              </a:rPr>
              <a:t>But without faith it is impossible to please Him, for he who comes to God must believe that He is, and that He is a rewarder of those who diligently seek Him.</a:t>
            </a:r>
          </a:p>
        </p:txBody>
      </p:sp>
      <p:sp>
        <p:nvSpPr>
          <p:cNvPr id="4" name="Title 3">
            <a:extLst>
              <a:ext uri="{FF2B5EF4-FFF2-40B4-BE49-F238E27FC236}">
                <a16:creationId xmlns:a16="http://schemas.microsoft.com/office/drawing/2014/main" id="{0CFBFEF3-1E4B-454A-9E2B-EF3D7FC8E563}"/>
              </a:ext>
            </a:extLst>
          </p:cNvPr>
          <p:cNvSpPr>
            <a:spLocks noGrp="1"/>
          </p:cNvSpPr>
          <p:nvPr>
            <p:ph type="title"/>
          </p:nvPr>
        </p:nvSpPr>
        <p:spPr/>
        <p:txBody>
          <a:bodyPr>
            <a:noAutofit/>
          </a:bodyPr>
          <a:lstStyle/>
          <a:p>
            <a:r>
              <a:rPr lang="en-US" sz="3600" b="1" dirty="0"/>
              <a:t>Hebrews 11:6</a:t>
            </a:r>
          </a:p>
        </p:txBody>
      </p:sp>
    </p:spTree>
    <p:extLst>
      <p:ext uri="{BB962C8B-B14F-4D97-AF65-F5344CB8AC3E}">
        <p14:creationId xmlns:p14="http://schemas.microsoft.com/office/powerpoint/2010/main" val="3275316375"/>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alpha val="77000"/>
          </a:schemeClr>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FAA7C33-C4F5-5E46-980B-6A314E52662C}"/>
              </a:ext>
            </a:extLst>
          </p:cNvPr>
          <p:cNvPicPr>
            <a:picLocks noChangeAspect="1"/>
          </p:cNvPicPr>
          <p:nvPr/>
        </p:nvPicPr>
        <p:blipFill>
          <a:blip r:embed="rId2"/>
          <a:stretch>
            <a:fillRect/>
          </a:stretch>
        </p:blipFill>
        <p:spPr>
          <a:xfrm>
            <a:off x="524497" y="2337356"/>
            <a:ext cx="3837904" cy="2035180"/>
          </a:xfrm>
          <a:prstGeom prst="rect">
            <a:avLst/>
          </a:prstGeom>
        </p:spPr>
      </p:pic>
      <p:pic>
        <p:nvPicPr>
          <p:cNvPr id="3" name="Picture 2">
            <a:extLst>
              <a:ext uri="{FF2B5EF4-FFF2-40B4-BE49-F238E27FC236}">
                <a16:creationId xmlns:a16="http://schemas.microsoft.com/office/drawing/2014/main" id="{A887E1CF-C9B8-1740-A11A-9ACAEC54F88D}"/>
              </a:ext>
            </a:extLst>
          </p:cNvPr>
          <p:cNvPicPr>
            <a:picLocks noChangeAspect="1"/>
          </p:cNvPicPr>
          <p:nvPr/>
        </p:nvPicPr>
        <p:blipFill>
          <a:blip r:embed="rId3"/>
          <a:stretch>
            <a:fillRect/>
          </a:stretch>
        </p:blipFill>
        <p:spPr>
          <a:xfrm>
            <a:off x="524497" y="234676"/>
            <a:ext cx="3837904" cy="1581245"/>
          </a:xfrm>
          <a:prstGeom prst="rect">
            <a:avLst/>
          </a:prstGeom>
        </p:spPr>
      </p:pic>
      <p:sp>
        <p:nvSpPr>
          <p:cNvPr id="5" name="Rectangle 4">
            <a:extLst>
              <a:ext uri="{FF2B5EF4-FFF2-40B4-BE49-F238E27FC236}">
                <a16:creationId xmlns:a16="http://schemas.microsoft.com/office/drawing/2014/main" id="{7EBA9771-E550-EB43-8BA6-627E0520AD66}"/>
              </a:ext>
            </a:extLst>
          </p:cNvPr>
          <p:cNvSpPr/>
          <p:nvPr/>
        </p:nvSpPr>
        <p:spPr>
          <a:xfrm>
            <a:off x="5322282" y="455955"/>
            <a:ext cx="2826736" cy="923330"/>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5400" b="1" dirty="0">
                <a:ln/>
              </a:rPr>
              <a:t>The</a:t>
            </a:r>
            <a:r>
              <a:rPr lang="en-US" sz="5400" b="1" dirty="0">
                <a:ln/>
                <a:solidFill>
                  <a:schemeClr val="accent3"/>
                </a:solidFill>
              </a:rPr>
              <a:t> </a:t>
            </a:r>
            <a:r>
              <a:rPr lang="en-US" sz="5400" b="1" dirty="0">
                <a:ln/>
              </a:rPr>
              <a:t>Faith</a:t>
            </a:r>
            <a:endParaRPr lang="en-US" sz="5400" b="1" cap="none" spc="0" dirty="0">
              <a:ln/>
              <a:effectLst/>
            </a:endParaRPr>
          </a:p>
        </p:txBody>
      </p:sp>
      <p:sp>
        <p:nvSpPr>
          <p:cNvPr id="6" name="Rectangle 5">
            <a:extLst>
              <a:ext uri="{FF2B5EF4-FFF2-40B4-BE49-F238E27FC236}">
                <a16:creationId xmlns:a16="http://schemas.microsoft.com/office/drawing/2014/main" id="{D89144A3-3DED-9044-B55F-38B8F7BBE9AB}"/>
              </a:ext>
            </a:extLst>
          </p:cNvPr>
          <p:cNvSpPr/>
          <p:nvPr/>
        </p:nvSpPr>
        <p:spPr>
          <a:xfrm>
            <a:off x="5500164" y="2893281"/>
            <a:ext cx="2698496" cy="923330"/>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5400" b="1" dirty="0">
                <a:ln/>
              </a:rPr>
              <a:t>My Faith</a:t>
            </a:r>
            <a:endParaRPr lang="en-US" sz="5400" b="1" cap="none" spc="0" dirty="0">
              <a:ln/>
              <a:effectLst/>
            </a:endParaRPr>
          </a:p>
        </p:txBody>
      </p:sp>
    </p:spTree>
    <p:extLst>
      <p:ext uri="{BB962C8B-B14F-4D97-AF65-F5344CB8AC3E}">
        <p14:creationId xmlns:p14="http://schemas.microsoft.com/office/powerpoint/2010/main" val="313549076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alpha val="77000"/>
          </a:schemeClr>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EB802209-FFEE-CD43-B1A1-8DD5C2EC95B8}"/>
              </a:ext>
            </a:extLst>
          </p:cNvPr>
          <p:cNvSpPr txBox="1"/>
          <p:nvPr/>
        </p:nvSpPr>
        <p:spPr>
          <a:xfrm>
            <a:off x="564626" y="249894"/>
            <a:ext cx="8096047" cy="5509200"/>
          </a:xfrm>
          <a:prstGeom prst="rect">
            <a:avLst/>
          </a:prstGeom>
          <a:solidFill>
            <a:schemeClr val="tx1"/>
          </a:solidFill>
        </p:spPr>
        <p:txBody>
          <a:bodyPr wrap="square" rtlCol="0">
            <a:spAutoFit/>
          </a:bodyPr>
          <a:lstStyle/>
          <a:p>
            <a:pPr algn="ctr"/>
            <a:r>
              <a:rPr lang="en-US" sz="3200" i="1" dirty="0">
                <a:solidFill>
                  <a:schemeClr val="bg1"/>
                </a:solidFill>
              </a:rPr>
              <a:t>25 And behold, a certain lawyer stood up and tested Him, saying, “Teacher, what shall I do to inherit eternal life?”</a:t>
            </a:r>
          </a:p>
          <a:p>
            <a:pPr algn="ctr"/>
            <a:r>
              <a:rPr lang="en-US" sz="3200" i="1" dirty="0">
                <a:solidFill>
                  <a:schemeClr val="bg1"/>
                </a:solidFill>
              </a:rPr>
              <a:t>26 He said to him, “What is written in the law? What is your reading of it?”</a:t>
            </a:r>
          </a:p>
          <a:p>
            <a:pPr algn="ctr"/>
            <a:r>
              <a:rPr lang="en-US" sz="3200" i="1" dirty="0">
                <a:solidFill>
                  <a:schemeClr val="bg1"/>
                </a:solidFill>
              </a:rPr>
              <a:t>27 So he answered and said, “‘You shall love the Lord your God with all your heart, with all your soul, with all your strength, and with all your mind,’ and ‘your neighbor as yourself.’ ”</a:t>
            </a:r>
          </a:p>
          <a:p>
            <a:pPr algn="ctr"/>
            <a:r>
              <a:rPr lang="en-US" sz="3200" i="1" dirty="0">
                <a:solidFill>
                  <a:schemeClr val="bg1"/>
                </a:solidFill>
              </a:rPr>
              <a:t>28 And He said to him, “You have answered rightly; do this and you will live.”</a:t>
            </a:r>
          </a:p>
        </p:txBody>
      </p:sp>
      <p:sp>
        <p:nvSpPr>
          <p:cNvPr id="2" name="Rectangle 1">
            <a:extLst>
              <a:ext uri="{FF2B5EF4-FFF2-40B4-BE49-F238E27FC236}">
                <a16:creationId xmlns:a16="http://schemas.microsoft.com/office/drawing/2014/main" id="{C7722039-9635-6F4E-A6A9-8711F349DB7E}"/>
              </a:ext>
            </a:extLst>
          </p:cNvPr>
          <p:cNvSpPr/>
          <p:nvPr/>
        </p:nvSpPr>
        <p:spPr>
          <a:xfrm>
            <a:off x="4860106" y="5934670"/>
            <a:ext cx="4137800" cy="923330"/>
          </a:xfrm>
          <a:prstGeom prst="rect">
            <a:avLst/>
          </a:prstGeom>
          <a:noFill/>
        </p:spPr>
        <p:txBody>
          <a:bodyPr wrap="none" lIns="91440" tIns="45720" rIns="91440" bIns="45720">
            <a:spAutoFit/>
          </a:bodyPr>
          <a:lstStyle/>
          <a:p>
            <a:pPr algn="ctr"/>
            <a:r>
              <a:rPr lang="en-US" sz="5400" dirty="0">
                <a:ln w="0"/>
                <a:effectLst>
                  <a:outerShdw blurRad="38100" dist="19050" dir="2700000" algn="tl" rotWithShape="0">
                    <a:schemeClr val="dk1">
                      <a:alpha val="40000"/>
                    </a:schemeClr>
                  </a:outerShdw>
                </a:effectLst>
              </a:rPr>
              <a:t>Luke 10:25-28</a:t>
            </a:r>
            <a:endParaRPr lang="en-US" sz="5400" b="0" cap="none" spc="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742939000"/>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alpha val="77000"/>
          </a:schemeClr>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EB802209-FFEE-CD43-B1A1-8DD5C2EC95B8}"/>
              </a:ext>
            </a:extLst>
          </p:cNvPr>
          <p:cNvSpPr txBox="1"/>
          <p:nvPr/>
        </p:nvSpPr>
        <p:spPr>
          <a:xfrm>
            <a:off x="590752" y="1699872"/>
            <a:ext cx="8096047" cy="2800767"/>
          </a:xfrm>
          <a:prstGeom prst="rect">
            <a:avLst/>
          </a:prstGeom>
          <a:solidFill>
            <a:schemeClr val="tx1"/>
          </a:solidFill>
        </p:spPr>
        <p:txBody>
          <a:bodyPr wrap="square" rtlCol="0">
            <a:spAutoFit/>
          </a:bodyPr>
          <a:lstStyle/>
          <a:p>
            <a:pPr algn="ctr"/>
            <a:r>
              <a:rPr lang="en-US" sz="4400" i="1" dirty="0">
                <a:solidFill>
                  <a:schemeClr val="bg1"/>
                </a:solidFill>
              </a:rPr>
              <a:t>Be diligent to present yourself approved to God, a worker who does not need to be ashamed, rightly dividing the word of truth.</a:t>
            </a:r>
          </a:p>
        </p:txBody>
      </p:sp>
      <p:sp>
        <p:nvSpPr>
          <p:cNvPr id="2" name="Rectangle 1">
            <a:extLst>
              <a:ext uri="{FF2B5EF4-FFF2-40B4-BE49-F238E27FC236}">
                <a16:creationId xmlns:a16="http://schemas.microsoft.com/office/drawing/2014/main" id="{C7722039-9635-6F4E-A6A9-8711F349DB7E}"/>
              </a:ext>
            </a:extLst>
          </p:cNvPr>
          <p:cNvSpPr/>
          <p:nvPr/>
        </p:nvSpPr>
        <p:spPr>
          <a:xfrm>
            <a:off x="4727922" y="5934670"/>
            <a:ext cx="4402167"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2 Timothy 2:15</a:t>
            </a:r>
          </a:p>
        </p:txBody>
      </p:sp>
    </p:spTree>
    <p:extLst>
      <p:ext uri="{BB962C8B-B14F-4D97-AF65-F5344CB8AC3E}">
        <p14:creationId xmlns:p14="http://schemas.microsoft.com/office/powerpoint/2010/main" val="15572217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show="0">
  <p:cSld>
    <p:bg>
      <p:bgPr>
        <a:solidFill>
          <a:schemeClr val="bg1">
            <a:alpha val="77000"/>
          </a:schemeClr>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FAA7C33-C4F5-5E46-980B-6A314E52662C}"/>
              </a:ext>
            </a:extLst>
          </p:cNvPr>
          <p:cNvPicPr>
            <a:picLocks noChangeAspect="1"/>
          </p:cNvPicPr>
          <p:nvPr/>
        </p:nvPicPr>
        <p:blipFill>
          <a:blip r:embed="rId2"/>
          <a:stretch>
            <a:fillRect/>
          </a:stretch>
        </p:blipFill>
        <p:spPr>
          <a:xfrm>
            <a:off x="524497" y="2337356"/>
            <a:ext cx="3837904" cy="2035180"/>
          </a:xfrm>
          <a:prstGeom prst="rect">
            <a:avLst/>
          </a:prstGeom>
        </p:spPr>
      </p:pic>
      <p:pic>
        <p:nvPicPr>
          <p:cNvPr id="3" name="Picture 2">
            <a:extLst>
              <a:ext uri="{FF2B5EF4-FFF2-40B4-BE49-F238E27FC236}">
                <a16:creationId xmlns:a16="http://schemas.microsoft.com/office/drawing/2014/main" id="{A887E1CF-C9B8-1740-A11A-9ACAEC54F88D}"/>
              </a:ext>
            </a:extLst>
          </p:cNvPr>
          <p:cNvPicPr>
            <a:picLocks noChangeAspect="1"/>
          </p:cNvPicPr>
          <p:nvPr/>
        </p:nvPicPr>
        <p:blipFill>
          <a:blip r:embed="rId3"/>
          <a:stretch>
            <a:fillRect/>
          </a:stretch>
        </p:blipFill>
        <p:spPr>
          <a:xfrm>
            <a:off x="524497" y="234676"/>
            <a:ext cx="3837904" cy="1581245"/>
          </a:xfrm>
          <a:prstGeom prst="rect">
            <a:avLst/>
          </a:prstGeom>
        </p:spPr>
      </p:pic>
      <p:pic>
        <p:nvPicPr>
          <p:cNvPr id="4" name="Picture 3">
            <a:extLst>
              <a:ext uri="{FF2B5EF4-FFF2-40B4-BE49-F238E27FC236}">
                <a16:creationId xmlns:a16="http://schemas.microsoft.com/office/drawing/2014/main" id="{BE3A6F33-B632-4949-8EDF-75D27B893D86}"/>
              </a:ext>
            </a:extLst>
          </p:cNvPr>
          <p:cNvPicPr>
            <a:picLocks noChangeAspect="1"/>
          </p:cNvPicPr>
          <p:nvPr/>
        </p:nvPicPr>
        <p:blipFill>
          <a:blip r:embed="rId4"/>
          <a:stretch>
            <a:fillRect/>
          </a:stretch>
        </p:blipFill>
        <p:spPr>
          <a:xfrm>
            <a:off x="524497" y="4893971"/>
            <a:ext cx="3837904" cy="1786783"/>
          </a:xfrm>
          <a:prstGeom prst="rect">
            <a:avLst/>
          </a:prstGeom>
        </p:spPr>
      </p:pic>
      <p:sp>
        <p:nvSpPr>
          <p:cNvPr id="5" name="Rectangle 4">
            <a:extLst>
              <a:ext uri="{FF2B5EF4-FFF2-40B4-BE49-F238E27FC236}">
                <a16:creationId xmlns:a16="http://schemas.microsoft.com/office/drawing/2014/main" id="{7EBA9771-E550-EB43-8BA6-627E0520AD66}"/>
              </a:ext>
            </a:extLst>
          </p:cNvPr>
          <p:cNvSpPr/>
          <p:nvPr/>
        </p:nvSpPr>
        <p:spPr>
          <a:xfrm>
            <a:off x="5322282" y="455955"/>
            <a:ext cx="2826736" cy="923330"/>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5400" b="1" dirty="0">
                <a:ln/>
              </a:rPr>
              <a:t>The</a:t>
            </a:r>
            <a:r>
              <a:rPr lang="en-US" sz="5400" b="1" dirty="0">
                <a:ln/>
                <a:solidFill>
                  <a:schemeClr val="accent3"/>
                </a:solidFill>
              </a:rPr>
              <a:t> </a:t>
            </a:r>
            <a:r>
              <a:rPr lang="en-US" sz="5400" b="1" dirty="0">
                <a:ln/>
              </a:rPr>
              <a:t>Faith</a:t>
            </a:r>
            <a:endParaRPr lang="en-US" sz="5400" b="1" cap="none" spc="0" dirty="0">
              <a:ln/>
              <a:effectLst/>
            </a:endParaRPr>
          </a:p>
        </p:txBody>
      </p:sp>
      <p:sp>
        <p:nvSpPr>
          <p:cNvPr id="6" name="Rectangle 5">
            <a:extLst>
              <a:ext uri="{FF2B5EF4-FFF2-40B4-BE49-F238E27FC236}">
                <a16:creationId xmlns:a16="http://schemas.microsoft.com/office/drawing/2014/main" id="{D89144A3-3DED-9044-B55F-38B8F7BBE9AB}"/>
              </a:ext>
            </a:extLst>
          </p:cNvPr>
          <p:cNvSpPr/>
          <p:nvPr/>
        </p:nvSpPr>
        <p:spPr>
          <a:xfrm>
            <a:off x="5500164" y="2893281"/>
            <a:ext cx="2698496" cy="923330"/>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5400" b="1" dirty="0">
                <a:ln/>
              </a:rPr>
              <a:t>My Faith</a:t>
            </a:r>
            <a:endParaRPr lang="en-US" sz="5400" b="1" cap="none" spc="0" dirty="0">
              <a:ln/>
              <a:effectLst/>
            </a:endParaRPr>
          </a:p>
        </p:txBody>
      </p:sp>
      <p:sp>
        <p:nvSpPr>
          <p:cNvPr id="7" name="Rectangle 6">
            <a:extLst>
              <a:ext uri="{FF2B5EF4-FFF2-40B4-BE49-F238E27FC236}">
                <a16:creationId xmlns:a16="http://schemas.microsoft.com/office/drawing/2014/main" id="{4E518ABA-55F2-2647-8ABA-8BC1C5E40D80}"/>
              </a:ext>
            </a:extLst>
          </p:cNvPr>
          <p:cNvSpPr/>
          <p:nvPr/>
        </p:nvSpPr>
        <p:spPr>
          <a:xfrm>
            <a:off x="5320468" y="5157816"/>
            <a:ext cx="3057889" cy="923330"/>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5400" b="1" dirty="0">
                <a:ln/>
              </a:rPr>
              <a:t>Your</a:t>
            </a:r>
            <a:r>
              <a:rPr lang="en-US" sz="5400" b="1" dirty="0">
                <a:ln/>
                <a:solidFill>
                  <a:schemeClr val="accent3"/>
                </a:solidFill>
              </a:rPr>
              <a:t> </a:t>
            </a:r>
            <a:r>
              <a:rPr lang="en-US" sz="5400" b="1" dirty="0">
                <a:ln/>
              </a:rPr>
              <a:t>Faith</a:t>
            </a:r>
            <a:endParaRPr lang="en-US" sz="5400" b="1" cap="none" spc="0" dirty="0">
              <a:ln/>
              <a:effectLst/>
            </a:endParaRPr>
          </a:p>
        </p:txBody>
      </p:sp>
    </p:spTree>
    <p:extLst>
      <p:ext uri="{BB962C8B-B14F-4D97-AF65-F5344CB8AC3E}">
        <p14:creationId xmlns:p14="http://schemas.microsoft.com/office/powerpoint/2010/main" val="28884769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99F5AC3-9795-AD43-A2C8-E223280F9273}"/>
              </a:ext>
            </a:extLst>
          </p:cNvPr>
          <p:cNvSpPr txBox="1"/>
          <p:nvPr/>
        </p:nvSpPr>
        <p:spPr>
          <a:xfrm>
            <a:off x="269631" y="556739"/>
            <a:ext cx="8874369" cy="1077218"/>
          </a:xfrm>
          <a:prstGeom prst="rect">
            <a:avLst/>
          </a:prstGeom>
          <a:noFill/>
        </p:spPr>
        <p:txBody>
          <a:bodyPr wrap="square" rtlCol="0">
            <a:spAutoFit/>
          </a:bodyPr>
          <a:lstStyle/>
          <a:p>
            <a:pPr algn="ctr" defTabSz="1219170"/>
            <a:r>
              <a:rPr lang="en-US" sz="3200" b="1" dirty="0">
                <a:solidFill>
                  <a:prstClr val="black"/>
                </a:solidFill>
                <a:latin typeface="Trebuchet MS" panose="020B0603020202020204"/>
              </a:rPr>
              <a:t>Step 1 - Read the words (TEXT)</a:t>
            </a:r>
          </a:p>
          <a:p>
            <a:pPr algn="ctr" defTabSz="1219170"/>
            <a:r>
              <a:rPr lang="en-US" sz="3200" b="1" dirty="0">
                <a:solidFill>
                  <a:prstClr val="black"/>
                </a:solidFill>
                <a:latin typeface="Trebuchet MS" panose="020B0603020202020204"/>
              </a:rPr>
              <a:t>Step 2 - Do what the words say (PRACTICE)</a:t>
            </a:r>
            <a:endParaRPr lang="en-US" sz="3200" dirty="0">
              <a:solidFill>
                <a:prstClr val="black"/>
              </a:solidFill>
              <a:latin typeface="Trebuchet MS" panose="020B0603020202020204"/>
            </a:endParaRPr>
          </a:p>
        </p:txBody>
      </p:sp>
      <p:sp>
        <p:nvSpPr>
          <p:cNvPr id="3" name="TextBox 2">
            <a:extLst>
              <a:ext uri="{FF2B5EF4-FFF2-40B4-BE49-F238E27FC236}">
                <a16:creationId xmlns:a16="http://schemas.microsoft.com/office/drawing/2014/main" id="{0D6D42ED-81F1-B14A-9CDB-C426D9BB3268}"/>
              </a:ext>
            </a:extLst>
          </p:cNvPr>
          <p:cNvSpPr txBox="1"/>
          <p:nvPr/>
        </p:nvSpPr>
        <p:spPr>
          <a:xfrm>
            <a:off x="528879" y="2195752"/>
            <a:ext cx="7819293" cy="2062103"/>
          </a:xfrm>
          <a:prstGeom prst="rect">
            <a:avLst/>
          </a:prstGeom>
          <a:noFill/>
        </p:spPr>
        <p:txBody>
          <a:bodyPr wrap="square" rtlCol="0">
            <a:spAutoFit/>
          </a:bodyPr>
          <a:lstStyle/>
          <a:p>
            <a:pPr algn="ctr" defTabSz="1219170"/>
            <a:r>
              <a:rPr lang="en-US" sz="3200" b="1" dirty="0">
                <a:solidFill>
                  <a:prstClr val="black"/>
                </a:solidFill>
                <a:latin typeface="Trebuchet MS" panose="020B0603020202020204"/>
              </a:rPr>
              <a:t>Read Acts and the Epistles, find out what the 1</a:t>
            </a:r>
            <a:r>
              <a:rPr lang="en-US" sz="3200" b="1" baseline="30000" dirty="0">
                <a:solidFill>
                  <a:prstClr val="black"/>
                </a:solidFill>
                <a:latin typeface="Trebuchet MS" panose="020B0603020202020204"/>
              </a:rPr>
              <a:t>st</a:t>
            </a:r>
            <a:r>
              <a:rPr lang="en-US" sz="3200" b="1" dirty="0">
                <a:solidFill>
                  <a:prstClr val="black"/>
                </a:solidFill>
                <a:latin typeface="Trebuchet MS" panose="020B0603020202020204"/>
              </a:rPr>
              <a:t> century church did (individually and collectively), then do it today</a:t>
            </a:r>
          </a:p>
        </p:txBody>
      </p:sp>
      <p:sp>
        <p:nvSpPr>
          <p:cNvPr id="4" name="TextBox 3">
            <a:extLst>
              <a:ext uri="{FF2B5EF4-FFF2-40B4-BE49-F238E27FC236}">
                <a16:creationId xmlns:a16="http://schemas.microsoft.com/office/drawing/2014/main" id="{40BD9909-6B32-5849-A4A6-DD6C5C1A2E36}"/>
              </a:ext>
            </a:extLst>
          </p:cNvPr>
          <p:cNvSpPr txBox="1"/>
          <p:nvPr/>
        </p:nvSpPr>
        <p:spPr>
          <a:xfrm>
            <a:off x="0" y="4819650"/>
            <a:ext cx="9061939" cy="1569660"/>
          </a:xfrm>
          <a:prstGeom prst="rect">
            <a:avLst/>
          </a:prstGeom>
          <a:noFill/>
        </p:spPr>
        <p:txBody>
          <a:bodyPr wrap="square" rtlCol="0">
            <a:spAutoFit/>
          </a:bodyPr>
          <a:lstStyle/>
          <a:p>
            <a:pPr algn="ctr" defTabSz="1219170"/>
            <a:r>
              <a:rPr lang="en-US" sz="3200" b="1" dirty="0">
                <a:solidFill>
                  <a:prstClr val="black"/>
                </a:solidFill>
                <a:latin typeface="Trebuchet MS" panose="020B0603020202020204"/>
              </a:rPr>
              <a:t>The safe way to restore the NT church is to do and teach exactly what the church did and taught.</a:t>
            </a:r>
          </a:p>
        </p:txBody>
      </p:sp>
    </p:spTree>
    <p:extLst>
      <p:ext uri="{BB962C8B-B14F-4D97-AF65-F5344CB8AC3E}">
        <p14:creationId xmlns:p14="http://schemas.microsoft.com/office/powerpoint/2010/main" val="2612358831"/>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99F5AC3-9795-AD43-A2C8-E223280F9273}"/>
              </a:ext>
            </a:extLst>
          </p:cNvPr>
          <p:cNvSpPr txBox="1"/>
          <p:nvPr/>
        </p:nvSpPr>
        <p:spPr>
          <a:xfrm>
            <a:off x="269633" y="1301322"/>
            <a:ext cx="8874369" cy="892552"/>
          </a:xfrm>
          <a:prstGeom prst="rect">
            <a:avLst/>
          </a:prstGeom>
          <a:noFill/>
        </p:spPr>
        <p:txBody>
          <a:bodyPr wrap="square" rtlCol="0">
            <a:spAutoFit/>
          </a:bodyPr>
          <a:lstStyle/>
          <a:p>
            <a:pPr algn="ctr" defTabSz="1219170"/>
            <a:r>
              <a:rPr lang="en-US" sz="2600" b="1" dirty="0">
                <a:solidFill>
                  <a:prstClr val="black"/>
                </a:solidFill>
                <a:latin typeface="Trebuchet MS" panose="020B0603020202020204"/>
              </a:rPr>
              <a:t>Step 1 - Read the words (TEXT)</a:t>
            </a:r>
          </a:p>
          <a:p>
            <a:pPr algn="ctr" defTabSz="1219170"/>
            <a:r>
              <a:rPr lang="en-US" sz="2600" b="1" dirty="0">
                <a:solidFill>
                  <a:prstClr val="black"/>
                </a:solidFill>
                <a:latin typeface="Trebuchet MS" panose="020B0603020202020204"/>
              </a:rPr>
              <a:t>Step 2 - Do what the words say (PRACTICE)</a:t>
            </a:r>
            <a:endParaRPr lang="en-US" sz="2600" dirty="0">
              <a:solidFill>
                <a:prstClr val="black"/>
              </a:solidFill>
              <a:latin typeface="Trebuchet MS" panose="020B0603020202020204"/>
            </a:endParaRPr>
          </a:p>
        </p:txBody>
      </p:sp>
      <p:sp>
        <p:nvSpPr>
          <p:cNvPr id="3" name="TextBox 2">
            <a:extLst>
              <a:ext uri="{FF2B5EF4-FFF2-40B4-BE49-F238E27FC236}">
                <a16:creationId xmlns:a16="http://schemas.microsoft.com/office/drawing/2014/main" id="{0D6D42ED-81F1-B14A-9CDB-C426D9BB3268}"/>
              </a:ext>
            </a:extLst>
          </p:cNvPr>
          <p:cNvSpPr txBox="1"/>
          <p:nvPr/>
        </p:nvSpPr>
        <p:spPr>
          <a:xfrm>
            <a:off x="269632" y="3213588"/>
            <a:ext cx="8675077" cy="2246769"/>
          </a:xfrm>
          <a:prstGeom prst="rect">
            <a:avLst/>
          </a:prstGeom>
          <a:solidFill>
            <a:schemeClr val="bg1"/>
          </a:solidFill>
        </p:spPr>
        <p:txBody>
          <a:bodyPr wrap="square" rtlCol="0">
            <a:spAutoFit/>
          </a:bodyPr>
          <a:lstStyle/>
          <a:p>
            <a:pPr algn="ctr" defTabSz="1219170"/>
            <a:r>
              <a:rPr lang="en-US" sz="2800" b="1" i="1" dirty="0">
                <a:solidFill>
                  <a:prstClr val="white"/>
                </a:solidFill>
                <a:latin typeface="Trebuchet MS" panose="020B0603020202020204"/>
              </a:rPr>
              <a:t>For this reason I have sent Timothy to you, who is my beloved and faithful son in the Lord, who will remind you of my ways in Christ, as I teach everywhere in every church.</a:t>
            </a:r>
          </a:p>
          <a:p>
            <a:pPr algn="r" defTabSz="1219170"/>
            <a:r>
              <a:rPr lang="en-US" sz="2800" b="1" dirty="0">
                <a:solidFill>
                  <a:prstClr val="white"/>
                </a:solidFill>
                <a:latin typeface="Trebuchet MS" panose="020B0603020202020204"/>
              </a:rPr>
              <a:t>1 Corinthians 4:17</a:t>
            </a:r>
          </a:p>
        </p:txBody>
      </p:sp>
    </p:spTree>
    <p:extLst>
      <p:ext uri="{BB962C8B-B14F-4D97-AF65-F5344CB8AC3E}">
        <p14:creationId xmlns:p14="http://schemas.microsoft.com/office/powerpoint/2010/main" val="285003545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99F5AC3-9795-AD43-A2C8-E223280F9273}"/>
              </a:ext>
            </a:extLst>
          </p:cNvPr>
          <p:cNvSpPr txBox="1"/>
          <p:nvPr/>
        </p:nvSpPr>
        <p:spPr>
          <a:xfrm>
            <a:off x="269631" y="556739"/>
            <a:ext cx="8874369" cy="1077218"/>
          </a:xfrm>
          <a:prstGeom prst="rect">
            <a:avLst/>
          </a:prstGeom>
          <a:noFill/>
        </p:spPr>
        <p:txBody>
          <a:bodyPr wrap="square" rtlCol="0">
            <a:spAutoFit/>
          </a:bodyPr>
          <a:lstStyle/>
          <a:p>
            <a:pPr algn="ctr" defTabSz="1219170"/>
            <a:r>
              <a:rPr lang="en-US" sz="3200" b="1" dirty="0">
                <a:solidFill>
                  <a:prstClr val="black"/>
                </a:solidFill>
                <a:latin typeface="Trebuchet MS" panose="020B0603020202020204"/>
              </a:rPr>
              <a:t>Step 1 - Read the words (TEXT)</a:t>
            </a:r>
          </a:p>
          <a:p>
            <a:pPr algn="ctr" defTabSz="1219170"/>
            <a:r>
              <a:rPr lang="en-US" sz="3200" b="1" dirty="0">
                <a:solidFill>
                  <a:prstClr val="black"/>
                </a:solidFill>
                <a:latin typeface="Trebuchet MS" panose="020B0603020202020204"/>
              </a:rPr>
              <a:t>Step 2 - Do what the words say (PRACTICE)</a:t>
            </a:r>
            <a:endParaRPr lang="en-US" sz="3200" dirty="0">
              <a:solidFill>
                <a:prstClr val="black"/>
              </a:solidFill>
              <a:latin typeface="Trebuchet MS" panose="020B0603020202020204"/>
            </a:endParaRPr>
          </a:p>
        </p:txBody>
      </p:sp>
      <p:sp>
        <p:nvSpPr>
          <p:cNvPr id="3" name="TextBox 2">
            <a:extLst>
              <a:ext uri="{FF2B5EF4-FFF2-40B4-BE49-F238E27FC236}">
                <a16:creationId xmlns:a16="http://schemas.microsoft.com/office/drawing/2014/main" id="{0D6D42ED-81F1-B14A-9CDB-C426D9BB3268}"/>
              </a:ext>
            </a:extLst>
          </p:cNvPr>
          <p:cNvSpPr txBox="1"/>
          <p:nvPr/>
        </p:nvSpPr>
        <p:spPr>
          <a:xfrm>
            <a:off x="528879" y="2195752"/>
            <a:ext cx="7819293" cy="2062103"/>
          </a:xfrm>
          <a:prstGeom prst="rect">
            <a:avLst/>
          </a:prstGeom>
          <a:noFill/>
        </p:spPr>
        <p:txBody>
          <a:bodyPr wrap="square" rtlCol="0">
            <a:spAutoFit/>
          </a:bodyPr>
          <a:lstStyle/>
          <a:p>
            <a:pPr algn="ctr" defTabSz="1219170"/>
            <a:r>
              <a:rPr lang="en-US" sz="3200" b="1" dirty="0">
                <a:solidFill>
                  <a:prstClr val="black"/>
                </a:solidFill>
                <a:latin typeface="Trebuchet MS" panose="020B0603020202020204"/>
              </a:rPr>
              <a:t>Read Acts and the Epistles, find out what the 1</a:t>
            </a:r>
            <a:r>
              <a:rPr lang="en-US" sz="3200" b="1" baseline="30000" dirty="0">
                <a:solidFill>
                  <a:prstClr val="black"/>
                </a:solidFill>
                <a:latin typeface="Trebuchet MS" panose="020B0603020202020204"/>
              </a:rPr>
              <a:t>st</a:t>
            </a:r>
            <a:r>
              <a:rPr lang="en-US" sz="3200" b="1" dirty="0">
                <a:solidFill>
                  <a:prstClr val="black"/>
                </a:solidFill>
                <a:latin typeface="Trebuchet MS" panose="020B0603020202020204"/>
              </a:rPr>
              <a:t> century church did (individually and collectively), then do it today</a:t>
            </a:r>
          </a:p>
        </p:txBody>
      </p:sp>
      <p:sp>
        <p:nvSpPr>
          <p:cNvPr id="4" name="TextBox 3">
            <a:extLst>
              <a:ext uri="{FF2B5EF4-FFF2-40B4-BE49-F238E27FC236}">
                <a16:creationId xmlns:a16="http://schemas.microsoft.com/office/drawing/2014/main" id="{40BD9909-6B32-5849-A4A6-DD6C5C1A2E36}"/>
              </a:ext>
            </a:extLst>
          </p:cNvPr>
          <p:cNvSpPr txBox="1"/>
          <p:nvPr/>
        </p:nvSpPr>
        <p:spPr>
          <a:xfrm>
            <a:off x="0" y="4819650"/>
            <a:ext cx="9061939" cy="1569660"/>
          </a:xfrm>
          <a:prstGeom prst="rect">
            <a:avLst/>
          </a:prstGeom>
          <a:noFill/>
        </p:spPr>
        <p:txBody>
          <a:bodyPr wrap="square" rtlCol="0">
            <a:spAutoFit/>
          </a:bodyPr>
          <a:lstStyle/>
          <a:p>
            <a:pPr algn="ctr" defTabSz="1219170"/>
            <a:r>
              <a:rPr lang="en-US" sz="3200" b="1" dirty="0">
                <a:solidFill>
                  <a:prstClr val="black"/>
                </a:solidFill>
                <a:latin typeface="Trebuchet MS" panose="020B0603020202020204"/>
              </a:rPr>
              <a:t>The safe way to restore the NT church is to do and teach exactly what the church did and taught.</a:t>
            </a:r>
          </a:p>
        </p:txBody>
      </p:sp>
    </p:spTree>
    <p:extLst>
      <p:ext uri="{BB962C8B-B14F-4D97-AF65-F5344CB8AC3E}">
        <p14:creationId xmlns:p14="http://schemas.microsoft.com/office/powerpoint/2010/main" val="2725752359"/>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blinds(horizontal)">
                                      <p:cBhvr>
                                        <p:cTn id="12"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99F5AC3-9795-AD43-A2C8-E223280F9273}"/>
              </a:ext>
            </a:extLst>
          </p:cNvPr>
          <p:cNvSpPr txBox="1"/>
          <p:nvPr/>
        </p:nvSpPr>
        <p:spPr>
          <a:xfrm>
            <a:off x="0" y="321609"/>
            <a:ext cx="9144000" cy="6494085"/>
          </a:xfrm>
          <a:prstGeom prst="rect">
            <a:avLst/>
          </a:prstGeom>
          <a:noFill/>
        </p:spPr>
        <p:txBody>
          <a:bodyPr wrap="square" rtlCol="0">
            <a:spAutoFit/>
          </a:bodyPr>
          <a:lstStyle/>
          <a:p>
            <a:pPr algn="ctr" defTabSz="1219170"/>
            <a:r>
              <a:rPr lang="en-US" sz="4400" b="1" dirty="0">
                <a:solidFill>
                  <a:prstClr val="black"/>
                </a:solidFill>
                <a:latin typeface="Trebuchet MS" panose="020B0603020202020204"/>
              </a:rPr>
              <a:t>Step 1 - Read the words </a:t>
            </a:r>
          </a:p>
          <a:p>
            <a:pPr algn="ctr" defTabSz="1219170"/>
            <a:r>
              <a:rPr lang="en-US" sz="4400" b="1" dirty="0">
                <a:solidFill>
                  <a:prstClr val="black"/>
                </a:solidFill>
                <a:latin typeface="Trebuchet MS" panose="020B0603020202020204"/>
              </a:rPr>
              <a:t>(TEXT)</a:t>
            </a:r>
          </a:p>
          <a:p>
            <a:pPr algn="ctr" defTabSz="1219170"/>
            <a:endParaRPr lang="en-US" sz="4400" b="1" dirty="0">
              <a:solidFill>
                <a:prstClr val="black"/>
              </a:solidFill>
              <a:latin typeface="Trebuchet MS" panose="020B0603020202020204"/>
            </a:endParaRPr>
          </a:p>
          <a:p>
            <a:pPr algn="ctr" defTabSz="1219170"/>
            <a:endParaRPr lang="en-US" sz="4400" b="1" dirty="0">
              <a:solidFill>
                <a:prstClr val="black"/>
              </a:solidFill>
              <a:latin typeface="Trebuchet MS" panose="020B0603020202020204"/>
            </a:endParaRPr>
          </a:p>
          <a:p>
            <a:pPr algn="ctr" defTabSz="1219170"/>
            <a:r>
              <a:rPr lang="en-US" sz="4000" b="1" dirty="0">
                <a:solidFill>
                  <a:srgbClr val="FF0000"/>
                </a:solidFill>
                <a:latin typeface="Trebuchet MS" panose="020B0603020202020204"/>
              </a:rPr>
              <a:t>Step 2 - Interpret the words       	(Hermeneutics)</a:t>
            </a:r>
          </a:p>
          <a:p>
            <a:pPr algn="ctr" defTabSz="1219170"/>
            <a:endParaRPr lang="en-US" sz="4000" b="1" dirty="0">
              <a:solidFill>
                <a:srgbClr val="FF0000"/>
              </a:solidFill>
              <a:latin typeface="Trebuchet MS" panose="020B0603020202020204"/>
            </a:endParaRPr>
          </a:p>
          <a:p>
            <a:pPr algn="ctr" defTabSz="1219170"/>
            <a:endParaRPr lang="en-US" sz="4000" b="1" dirty="0">
              <a:solidFill>
                <a:srgbClr val="FF0000"/>
              </a:solidFill>
              <a:latin typeface="Trebuchet MS" panose="020B0603020202020204"/>
            </a:endParaRPr>
          </a:p>
          <a:p>
            <a:pPr algn="ctr" defTabSz="1219170"/>
            <a:r>
              <a:rPr lang="en-US" sz="4000" b="1" dirty="0">
                <a:solidFill>
                  <a:prstClr val="black"/>
                </a:solidFill>
                <a:latin typeface="Trebuchet MS" panose="020B0603020202020204"/>
              </a:rPr>
              <a:t>Step 3 - Do what the words say</a:t>
            </a:r>
          </a:p>
          <a:p>
            <a:pPr algn="ctr" defTabSz="1219170"/>
            <a:r>
              <a:rPr lang="en-US" sz="4000" b="1" dirty="0">
                <a:solidFill>
                  <a:prstClr val="black"/>
                </a:solidFill>
                <a:latin typeface="Trebuchet MS" panose="020B0603020202020204"/>
              </a:rPr>
              <a:t>(PRACTICE)</a:t>
            </a:r>
            <a:endParaRPr lang="en-US" sz="4000" dirty="0">
              <a:solidFill>
                <a:prstClr val="black"/>
              </a:solidFill>
              <a:latin typeface="Trebuchet MS" panose="020B0603020202020204"/>
            </a:endParaRPr>
          </a:p>
        </p:txBody>
      </p:sp>
    </p:spTree>
    <p:extLst>
      <p:ext uri="{BB962C8B-B14F-4D97-AF65-F5344CB8AC3E}">
        <p14:creationId xmlns:p14="http://schemas.microsoft.com/office/powerpoint/2010/main" val="6638915"/>
      </p:ext>
    </p:extLst>
  </p:cSld>
  <p:clrMapOvr>
    <a:masterClrMapping/>
  </p:clrMapOvr>
  <p:transition spd="slow">
    <p:randomBar dir="vert"/>
  </p:transition>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D6D42ED-81F1-B14A-9CDB-C426D9BB3268}"/>
              </a:ext>
            </a:extLst>
          </p:cNvPr>
          <p:cNvSpPr txBox="1"/>
          <p:nvPr/>
        </p:nvSpPr>
        <p:spPr>
          <a:xfrm>
            <a:off x="105511" y="1373064"/>
            <a:ext cx="8932983" cy="4154984"/>
          </a:xfrm>
          <a:prstGeom prst="rect">
            <a:avLst/>
          </a:prstGeom>
          <a:noFill/>
        </p:spPr>
        <p:txBody>
          <a:bodyPr wrap="square" rtlCol="0">
            <a:spAutoFit/>
          </a:bodyPr>
          <a:lstStyle/>
          <a:p>
            <a:pPr algn="ctr" defTabSz="1219170"/>
            <a:r>
              <a:rPr lang="en-US" sz="4400" b="1" dirty="0">
                <a:solidFill>
                  <a:srgbClr val="FF0000"/>
                </a:solidFill>
                <a:latin typeface="Trebuchet MS" panose="020B0603020202020204"/>
              </a:rPr>
              <a:t>Hermeneutics: </a:t>
            </a:r>
            <a:r>
              <a:rPr lang="en-US" sz="4400" b="1" dirty="0">
                <a:solidFill>
                  <a:prstClr val="black"/>
                </a:solidFill>
                <a:latin typeface="Trebuchet MS" panose="020B0603020202020204"/>
              </a:rPr>
              <a:t>the process by which we read scripture in order to discern what is normative or required of the church (individually and collectively)  today.</a:t>
            </a:r>
          </a:p>
        </p:txBody>
      </p:sp>
    </p:spTree>
    <p:extLst>
      <p:ext uri="{BB962C8B-B14F-4D97-AF65-F5344CB8AC3E}">
        <p14:creationId xmlns:p14="http://schemas.microsoft.com/office/powerpoint/2010/main" val="4154430111"/>
      </p:ext>
    </p:extLst>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D6D42ED-81F1-B14A-9CDB-C426D9BB3268}"/>
              </a:ext>
            </a:extLst>
          </p:cNvPr>
          <p:cNvSpPr txBox="1"/>
          <p:nvPr/>
        </p:nvSpPr>
        <p:spPr>
          <a:xfrm>
            <a:off x="106514" y="1164134"/>
            <a:ext cx="8932983" cy="5693866"/>
          </a:xfrm>
          <a:prstGeom prst="rect">
            <a:avLst/>
          </a:prstGeom>
          <a:noFill/>
        </p:spPr>
        <p:txBody>
          <a:bodyPr wrap="square" rtlCol="0">
            <a:spAutoFit/>
          </a:bodyPr>
          <a:lstStyle/>
          <a:p>
            <a:pPr algn="ctr" defTabSz="1219170"/>
            <a:r>
              <a:rPr lang="en-US" sz="2800" b="1" i="1" dirty="0">
                <a:solidFill>
                  <a:schemeClr val="bg1"/>
                </a:solidFill>
              </a:rPr>
              <a:t>But what does it say? “The word is near you, in your mouth and in your heart” (that is, the word of faith which we preach): that if you confess with your mouth the Lord Jesus and believe in your heart that God has raised Him from the dead, you will be saved. For with the heart one believes unto righteousness, and with the mouth confession is made unto salvation. For the Scripture says, “Whoever believes on Him will not be put to shame.” For there is no distinction between Jew and Greek, for the same Lord over all is rich to all who call upon Him. For “whoever calls on the name of the Lord shall be saved.”</a:t>
            </a:r>
            <a:endParaRPr lang="en-US" sz="2800" b="1" i="1" dirty="0">
              <a:solidFill>
                <a:schemeClr val="bg1"/>
              </a:solidFill>
              <a:latin typeface="Trebuchet MS" panose="020B0603020202020204"/>
            </a:endParaRPr>
          </a:p>
        </p:txBody>
      </p:sp>
      <p:sp>
        <p:nvSpPr>
          <p:cNvPr id="2" name="Rectangle 1">
            <a:extLst>
              <a:ext uri="{FF2B5EF4-FFF2-40B4-BE49-F238E27FC236}">
                <a16:creationId xmlns:a16="http://schemas.microsoft.com/office/drawing/2014/main" id="{347BE531-5C9B-EE43-BBAA-14CFEDDFABE6}"/>
              </a:ext>
            </a:extLst>
          </p:cNvPr>
          <p:cNvSpPr/>
          <p:nvPr/>
        </p:nvSpPr>
        <p:spPr>
          <a:xfrm>
            <a:off x="1707615" y="130628"/>
            <a:ext cx="5415265" cy="923330"/>
          </a:xfrm>
          <a:prstGeom prst="rect">
            <a:avLst/>
          </a:prstGeom>
          <a:noFill/>
        </p:spPr>
        <p:txBody>
          <a:bodyPr wrap="none" lIns="91440" tIns="45720" rIns="91440" bIns="45720">
            <a:spAutoFit/>
          </a:bodyPr>
          <a:lstStyle/>
          <a:p>
            <a:pPr algn="ctr"/>
            <a:r>
              <a:rPr lang="en-US" sz="54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Romans 10:8-13</a:t>
            </a:r>
            <a:endParaRPr lang="en-US" sz="5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spTree>
    <p:extLst>
      <p:ext uri="{BB962C8B-B14F-4D97-AF65-F5344CB8AC3E}">
        <p14:creationId xmlns:p14="http://schemas.microsoft.com/office/powerpoint/2010/main" val="554639331"/>
      </p:ext>
    </p:extLst>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394058067"/>
      </p:ext>
    </p:extLst>
  </p:cSld>
  <p:clrMapOvr>
    <a:masterClrMapping/>
  </p:clrMapOvr>
  <p:transition spd="slow">
    <p:randomBar dir="vert"/>
  </p:transition>
</p:sld>
</file>

<file path=ppt/slides/slide30.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99F5AC3-9795-AD43-A2C8-E223280F9273}"/>
              </a:ext>
            </a:extLst>
          </p:cNvPr>
          <p:cNvSpPr txBox="1"/>
          <p:nvPr/>
        </p:nvSpPr>
        <p:spPr>
          <a:xfrm>
            <a:off x="0" y="321609"/>
            <a:ext cx="9144000" cy="6494085"/>
          </a:xfrm>
          <a:prstGeom prst="rect">
            <a:avLst/>
          </a:prstGeom>
          <a:noFill/>
        </p:spPr>
        <p:txBody>
          <a:bodyPr wrap="square" rtlCol="0">
            <a:spAutoFit/>
          </a:bodyPr>
          <a:lstStyle/>
          <a:p>
            <a:pPr algn="ctr" defTabSz="1219170"/>
            <a:r>
              <a:rPr lang="en-US" sz="4400" b="1" dirty="0">
                <a:solidFill>
                  <a:prstClr val="black"/>
                </a:solidFill>
                <a:latin typeface="Trebuchet MS" panose="020B0603020202020204"/>
              </a:rPr>
              <a:t>Step 1 - Read the words </a:t>
            </a:r>
          </a:p>
          <a:p>
            <a:pPr algn="ctr" defTabSz="1219170"/>
            <a:r>
              <a:rPr lang="en-US" sz="4400" b="1" dirty="0">
                <a:solidFill>
                  <a:prstClr val="black"/>
                </a:solidFill>
                <a:latin typeface="Trebuchet MS" panose="020B0603020202020204"/>
              </a:rPr>
              <a:t>(TEXT)</a:t>
            </a:r>
          </a:p>
          <a:p>
            <a:pPr algn="ctr" defTabSz="1219170"/>
            <a:endParaRPr lang="en-US" sz="4400" b="1" dirty="0">
              <a:solidFill>
                <a:prstClr val="black"/>
              </a:solidFill>
              <a:latin typeface="Trebuchet MS" panose="020B0603020202020204"/>
            </a:endParaRPr>
          </a:p>
          <a:p>
            <a:pPr algn="ctr" defTabSz="1219170"/>
            <a:endParaRPr lang="en-US" sz="4400" b="1" dirty="0">
              <a:solidFill>
                <a:prstClr val="black"/>
              </a:solidFill>
              <a:latin typeface="Trebuchet MS" panose="020B0603020202020204"/>
            </a:endParaRPr>
          </a:p>
          <a:p>
            <a:pPr algn="ctr" defTabSz="1219170"/>
            <a:r>
              <a:rPr lang="en-US" sz="4000" b="1" dirty="0">
                <a:solidFill>
                  <a:srgbClr val="FF0000"/>
                </a:solidFill>
                <a:latin typeface="Trebuchet MS" panose="020B0603020202020204"/>
              </a:rPr>
              <a:t>Step 2 - Interpret the words       	(Hermeneutics)</a:t>
            </a:r>
          </a:p>
          <a:p>
            <a:pPr algn="ctr" defTabSz="1219170"/>
            <a:endParaRPr lang="en-US" sz="4000" b="1" dirty="0">
              <a:solidFill>
                <a:srgbClr val="FF0000"/>
              </a:solidFill>
              <a:latin typeface="Trebuchet MS" panose="020B0603020202020204"/>
            </a:endParaRPr>
          </a:p>
          <a:p>
            <a:pPr algn="ctr" defTabSz="1219170"/>
            <a:endParaRPr lang="en-US" sz="4000" b="1" dirty="0">
              <a:solidFill>
                <a:srgbClr val="FF0000"/>
              </a:solidFill>
              <a:latin typeface="Trebuchet MS" panose="020B0603020202020204"/>
            </a:endParaRPr>
          </a:p>
          <a:p>
            <a:pPr algn="ctr" defTabSz="1219170"/>
            <a:r>
              <a:rPr lang="en-US" sz="4000" b="1" dirty="0">
                <a:solidFill>
                  <a:prstClr val="black"/>
                </a:solidFill>
                <a:latin typeface="Trebuchet MS" panose="020B0603020202020204"/>
              </a:rPr>
              <a:t>Step 3 - Do what the words say</a:t>
            </a:r>
          </a:p>
          <a:p>
            <a:pPr algn="ctr" defTabSz="1219170"/>
            <a:r>
              <a:rPr lang="en-US" sz="4000" b="1" dirty="0">
                <a:solidFill>
                  <a:prstClr val="black"/>
                </a:solidFill>
                <a:latin typeface="Trebuchet MS" panose="020B0603020202020204"/>
              </a:rPr>
              <a:t>(PRACTICE)</a:t>
            </a:r>
            <a:endParaRPr lang="en-US" sz="4000" dirty="0">
              <a:solidFill>
                <a:prstClr val="black"/>
              </a:solidFill>
              <a:latin typeface="Trebuchet MS" panose="020B0603020202020204"/>
            </a:endParaRPr>
          </a:p>
        </p:txBody>
      </p:sp>
    </p:spTree>
    <p:extLst>
      <p:ext uri="{BB962C8B-B14F-4D97-AF65-F5344CB8AC3E}">
        <p14:creationId xmlns:p14="http://schemas.microsoft.com/office/powerpoint/2010/main" val="3401739721"/>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C9E80C-52DD-2A41-BEF1-BCDF31761805}"/>
              </a:ext>
            </a:extLst>
          </p:cNvPr>
          <p:cNvSpPr>
            <a:spLocks noGrp="1"/>
          </p:cNvSpPr>
          <p:nvPr>
            <p:ph type="title"/>
          </p:nvPr>
        </p:nvSpPr>
        <p:spPr>
          <a:xfrm>
            <a:off x="1789612" y="274907"/>
            <a:ext cx="5538652" cy="994172"/>
          </a:xfrm>
        </p:spPr>
        <p:txBody>
          <a:bodyPr>
            <a:normAutofit fontScale="90000"/>
          </a:bodyPr>
          <a:lstStyle/>
          <a:p>
            <a:pPr algn="ctr"/>
            <a:r>
              <a:rPr lang="en-US" sz="6600" dirty="0"/>
              <a:t>4 questions</a:t>
            </a:r>
          </a:p>
        </p:txBody>
      </p:sp>
      <p:sp>
        <p:nvSpPr>
          <p:cNvPr id="3" name="Text Placeholder 2">
            <a:extLst>
              <a:ext uri="{FF2B5EF4-FFF2-40B4-BE49-F238E27FC236}">
                <a16:creationId xmlns:a16="http://schemas.microsoft.com/office/drawing/2014/main" id="{75E574AD-860F-C840-8B99-C413AA177495}"/>
              </a:ext>
            </a:extLst>
          </p:cNvPr>
          <p:cNvSpPr>
            <a:spLocks noGrp="1"/>
          </p:cNvSpPr>
          <p:nvPr>
            <p:ph type="body" idx="1"/>
          </p:nvPr>
        </p:nvSpPr>
        <p:spPr/>
        <p:txBody>
          <a:bodyPr/>
          <a:lstStyle/>
          <a:p>
            <a:r>
              <a:rPr lang="en-US" dirty="0"/>
              <a:t> </a:t>
            </a:r>
          </a:p>
        </p:txBody>
      </p:sp>
      <p:sp>
        <p:nvSpPr>
          <p:cNvPr id="4" name="Content Placeholder 3">
            <a:extLst>
              <a:ext uri="{FF2B5EF4-FFF2-40B4-BE49-F238E27FC236}">
                <a16:creationId xmlns:a16="http://schemas.microsoft.com/office/drawing/2014/main" id="{68DD1168-5C91-EE41-AA9A-2CE0DD452F07}"/>
              </a:ext>
            </a:extLst>
          </p:cNvPr>
          <p:cNvSpPr>
            <a:spLocks noGrp="1"/>
          </p:cNvSpPr>
          <p:nvPr>
            <p:ph sz="half" idx="2"/>
          </p:nvPr>
        </p:nvSpPr>
        <p:spPr>
          <a:xfrm>
            <a:off x="470602" y="1406238"/>
            <a:ext cx="4158549" cy="5229693"/>
          </a:xfrm>
        </p:spPr>
        <p:txBody>
          <a:bodyPr>
            <a:normAutofit lnSpcReduction="10000"/>
          </a:bodyPr>
          <a:lstStyle/>
          <a:p>
            <a:r>
              <a:rPr lang="en-US" sz="3600" b="1" i="1" dirty="0"/>
              <a:t>When does a person get saved?</a:t>
            </a:r>
          </a:p>
          <a:p>
            <a:r>
              <a:rPr lang="en-US" sz="3600" b="1" i="1" dirty="0"/>
              <a:t>Is it wrong to use a piano in church?</a:t>
            </a:r>
          </a:p>
          <a:p>
            <a:r>
              <a:rPr lang="en-US" sz="3600" b="1" i="1" dirty="0"/>
              <a:t>Do you have to take the Lord’s supper every week?</a:t>
            </a:r>
          </a:p>
          <a:p>
            <a:r>
              <a:rPr lang="en-US" sz="3600" b="1" i="1" dirty="0"/>
              <a:t>Can we eat in the church?</a:t>
            </a:r>
          </a:p>
        </p:txBody>
      </p:sp>
      <p:sp>
        <p:nvSpPr>
          <p:cNvPr id="5" name="Text Placeholder 4">
            <a:extLst>
              <a:ext uri="{FF2B5EF4-FFF2-40B4-BE49-F238E27FC236}">
                <a16:creationId xmlns:a16="http://schemas.microsoft.com/office/drawing/2014/main" id="{E1D6F65B-F6A1-204C-B839-04CBE3D3996B}"/>
              </a:ext>
            </a:extLst>
          </p:cNvPr>
          <p:cNvSpPr>
            <a:spLocks noGrp="1"/>
          </p:cNvSpPr>
          <p:nvPr>
            <p:ph type="body" sz="quarter" idx="3"/>
          </p:nvPr>
        </p:nvSpPr>
        <p:spPr/>
        <p:txBody>
          <a:bodyPr/>
          <a:lstStyle/>
          <a:p>
            <a:r>
              <a:rPr lang="en-US" dirty="0"/>
              <a:t> </a:t>
            </a:r>
          </a:p>
        </p:txBody>
      </p:sp>
      <p:sp>
        <p:nvSpPr>
          <p:cNvPr id="6" name="Content Placeholder 5">
            <a:extLst>
              <a:ext uri="{FF2B5EF4-FFF2-40B4-BE49-F238E27FC236}">
                <a16:creationId xmlns:a16="http://schemas.microsoft.com/office/drawing/2014/main" id="{5C063566-6276-1842-8D3A-388097689D34}"/>
              </a:ext>
            </a:extLst>
          </p:cNvPr>
          <p:cNvSpPr>
            <a:spLocks noGrp="1"/>
          </p:cNvSpPr>
          <p:nvPr>
            <p:ph sz="quarter" idx="4"/>
          </p:nvPr>
        </p:nvSpPr>
        <p:spPr>
          <a:xfrm>
            <a:off x="4788390" y="1269079"/>
            <a:ext cx="4355610" cy="5094514"/>
          </a:xfrm>
        </p:spPr>
        <p:txBody>
          <a:bodyPr>
            <a:noAutofit/>
          </a:bodyPr>
          <a:lstStyle/>
          <a:p>
            <a:r>
              <a:rPr lang="en-US" sz="3600" b="1" i="1" dirty="0"/>
              <a:t>What is involved in salvation?</a:t>
            </a:r>
          </a:p>
          <a:p>
            <a:r>
              <a:rPr lang="en-US" sz="3600" b="1" i="1" dirty="0"/>
              <a:t>Why does the NT emphasize singing?</a:t>
            </a:r>
          </a:p>
          <a:p>
            <a:r>
              <a:rPr lang="en-US" sz="3600" b="1" i="1" dirty="0"/>
              <a:t>How important is the first day of the week to a Christian?</a:t>
            </a:r>
          </a:p>
          <a:p>
            <a:r>
              <a:rPr lang="en-US" sz="3600" b="1" i="1" dirty="0"/>
              <a:t>What is the church conceptually?</a:t>
            </a:r>
          </a:p>
        </p:txBody>
      </p:sp>
    </p:spTree>
    <p:extLst>
      <p:ext uri="{BB962C8B-B14F-4D97-AF65-F5344CB8AC3E}">
        <p14:creationId xmlns:p14="http://schemas.microsoft.com/office/powerpoint/2010/main" val="3319396582"/>
      </p:ext>
    </p:extLst>
  </p:cSld>
  <p:clrMapOvr>
    <a:masterClrMapping/>
  </p:clrMapOvr>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linds(horizont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blinds(horizontal)">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blinds(horizontal)">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blinds(horizontal)">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
                                            <p:txEl>
                                              <p:pRg st="0" end="0"/>
                                            </p:txEl>
                                          </p:spTgt>
                                        </p:tgtEl>
                                        <p:attrNameLst>
                                          <p:attrName>style.visibility</p:attrName>
                                        </p:attrNameLst>
                                      </p:cBhvr>
                                      <p:to>
                                        <p:strVal val="visible"/>
                                      </p:to>
                                    </p:set>
                                    <p:animEffect transition="in" filter="fade">
                                      <p:cBhvr>
                                        <p:cTn id="27" dur="500"/>
                                        <p:tgtEl>
                                          <p:spTgt spid="6">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6">
                                            <p:txEl>
                                              <p:pRg st="1" end="1"/>
                                            </p:txEl>
                                          </p:spTgt>
                                        </p:tgtEl>
                                        <p:attrNameLst>
                                          <p:attrName>style.visibility</p:attrName>
                                        </p:attrNameLst>
                                      </p:cBhvr>
                                      <p:to>
                                        <p:strVal val="visible"/>
                                      </p:to>
                                    </p:set>
                                    <p:animEffect transition="in" filter="fade">
                                      <p:cBhvr>
                                        <p:cTn id="32" dur="500"/>
                                        <p:tgtEl>
                                          <p:spTgt spid="6">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6">
                                            <p:txEl>
                                              <p:pRg st="2" end="2"/>
                                            </p:txEl>
                                          </p:spTgt>
                                        </p:tgtEl>
                                        <p:attrNameLst>
                                          <p:attrName>style.visibility</p:attrName>
                                        </p:attrNameLst>
                                      </p:cBhvr>
                                      <p:to>
                                        <p:strVal val="visible"/>
                                      </p:to>
                                    </p:set>
                                    <p:animEffect transition="in" filter="fade">
                                      <p:cBhvr>
                                        <p:cTn id="37" dur="500"/>
                                        <p:tgtEl>
                                          <p:spTgt spid="6">
                                            <p:txEl>
                                              <p:pRg st="2" end="2"/>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6">
                                            <p:txEl>
                                              <p:pRg st="3" end="3"/>
                                            </p:txEl>
                                          </p:spTgt>
                                        </p:tgtEl>
                                        <p:attrNameLst>
                                          <p:attrName>style.visibility</p:attrName>
                                        </p:attrNameLst>
                                      </p:cBhvr>
                                      <p:to>
                                        <p:strVal val="visible"/>
                                      </p:to>
                                    </p:set>
                                    <p:animEffect transition="in" filter="fade">
                                      <p:cBhvr>
                                        <p:cTn id="42"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alpha val="77000"/>
          </a:schemeClr>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FAA7C33-C4F5-5E46-980B-6A314E52662C}"/>
              </a:ext>
            </a:extLst>
          </p:cNvPr>
          <p:cNvPicPr>
            <a:picLocks noChangeAspect="1"/>
          </p:cNvPicPr>
          <p:nvPr/>
        </p:nvPicPr>
        <p:blipFill>
          <a:blip r:embed="rId2"/>
          <a:stretch>
            <a:fillRect/>
          </a:stretch>
        </p:blipFill>
        <p:spPr>
          <a:xfrm>
            <a:off x="524497" y="2337356"/>
            <a:ext cx="3837904" cy="2035180"/>
          </a:xfrm>
          <a:prstGeom prst="rect">
            <a:avLst/>
          </a:prstGeom>
        </p:spPr>
      </p:pic>
      <p:pic>
        <p:nvPicPr>
          <p:cNvPr id="3" name="Picture 2">
            <a:extLst>
              <a:ext uri="{FF2B5EF4-FFF2-40B4-BE49-F238E27FC236}">
                <a16:creationId xmlns:a16="http://schemas.microsoft.com/office/drawing/2014/main" id="{A887E1CF-C9B8-1740-A11A-9ACAEC54F88D}"/>
              </a:ext>
            </a:extLst>
          </p:cNvPr>
          <p:cNvPicPr>
            <a:picLocks noChangeAspect="1"/>
          </p:cNvPicPr>
          <p:nvPr/>
        </p:nvPicPr>
        <p:blipFill>
          <a:blip r:embed="rId3"/>
          <a:stretch>
            <a:fillRect/>
          </a:stretch>
        </p:blipFill>
        <p:spPr>
          <a:xfrm>
            <a:off x="524497" y="234676"/>
            <a:ext cx="3837904" cy="1581245"/>
          </a:xfrm>
          <a:prstGeom prst="rect">
            <a:avLst/>
          </a:prstGeom>
        </p:spPr>
      </p:pic>
      <p:sp>
        <p:nvSpPr>
          <p:cNvPr id="5" name="Rectangle 4">
            <a:extLst>
              <a:ext uri="{FF2B5EF4-FFF2-40B4-BE49-F238E27FC236}">
                <a16:creationId xmlns:a16="http://schemas.microsoft.com/office/drawing/2014/main" id="{7EBA9771-E550-EB43-8BA6-627E0520AD66}"/>
              </a:ext>
            </a:extLst>
          </p:cNvPr>
          <p:cNvSpPr/>
          <p:nvPr/>
        </p:nvSpPr>
        <p:spPr>
          <a:xfrm>
            <a:off x="5322282" y="455955"/>
            <a:ext cx="2826736" cy="923330"/>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solidFill>
                  <a:prstClr val="black"/>
                </a:solidFill>
                <a:effectLst/>
                <a:uLnTx/>
                <a:uFillTx/>
                <a:latin typeface="Calibri" panose="020F0502020204030204"/>
                <a:ea typeface="+mn-ea"/>
                <a:cs typeface="+mn-cs"/>
              </a:rPr>
              <a:t>The</a:t>
            </a:r>
            <a:r>
              <a:rPr kumimoji="0" lang="en-US" sz="5400" b="1" i="0" u="none" strike="noStrike" kern="1200" cap="none" spc="0" normalizeH="0" baseline="0" noProof="0" dirty="0">
                <a:ln/>
                <a:solidFill>
                  <a:srgbClr val="A5A5A5"/>
                </a:solidFill>
                <a:effectLst/>
                <a:uLnTx/>
                <a:uFillTx/>
                <a:latin typeface="Calibri" panose="020F0502020204030204"/>
                <a:ea typeface="+mn-ea"/>
                <a:cs typeface="+mn-cs"/>
              </a:rPr>
              <a:t> </a:t>
            </a:r>
            <a:r>
              <a:rPr kumimoji="0" lang="en-US" sz="5400" b="1" i="0" u="none" strike="noStrike" kern="1200" cap="none" spc="0" normalizeH="0" baseline="0" noProof="0" dirty="0">
                <a:ln/>
                <a:solidFill>
                  <a:prstClr val="black"/>
                </a:solidFill>
                <a:effectLst/>
                <a:uLnTx/>
                <a:uFillTx/>
                <a:latin typeface="Calibri" panose="020F0502020204030204"/>
                <a:ea typeface="+mn-ea"/>
                <a:cs typeface="+mn-cs"/>
              </a:rPr>
              <a:t>Faith</a:t>
            </a:r>
          </a:p>
        </p:txBody>
      </p:sp>
      <p:sp>
        <p:nvSpPr>
          <p:cNvPr id="6" name="Rectangle 5">
            <a:extLst>
              <a:ext uri="{FF2B5EF4-FFF2-40B4-BE49-F238E27FC236}">
                <a16:creationId xmlns:a16="http://schemas.microsoft.com/office/drawing/2014/main" id="{D89144A3-3DED-9044-B55F-38B8F7BBE9AB}"/>
              </a:ext>
            </a:extLst>
          </p:cNvPr>
          <p:cNvSpPr/>
          <p:nvPr/>
        </p:nvSpPr>
        <p:spPr>
          <a:xfrm>
            <a:off x="5500164" y="2893281"/>
            <a:ext cx="2698496" cy="923330"/>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solidFill>
                  <a:prstClr val="black"/>
                </a:solidFill>
                <a:effectLst/>
                <a:uLnTx/>
                <a:uFillTx/>
                <a:latin typeface="Calibri" panose="020F0502020204030204"/>
                <a:ea typeface="+mn-ea"/>
                <a:cs typeface="+mn-cs"/>
              </a:rPr>
              <a:t>My Faith</a:t>
            </a:r>
          </a:p>
        </p:txBody>
      </p:sp>
      <p:sp>
        <p:nvSpPr>
          <p:cNvPr id="8" name="Down Arrow 7">
            <a:extLst>
              <a:ext uri="{FF2B5EF4-FFF2-40B4-BE49-F238E27FC236}">
                <a16:creationId xmlns:a16="http://schemas.microsoft.com/office/drawing/2014/main" id="{FEE795D8-B23B-9849-BAE0-E6BB1AA3D231}"/>
              </a:ext>
            </a:extLst>
          </p:cNvPr>
          <p:cNvSpPr/>
          <p:nvPr/>
        </p:nvSpPr>
        <p:spPr>
          <a:xfrm rot="10800000">
            <a:off x="6518366" y="1188720"/>
            <a:ext cx="484632" cy="1840557"/>
          </a:xfrm>
          <a:prstGeom prst="down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TextBox 8">
            <a:extLst>
              <a:ext uri="{FF2B5EF4-FFF2-40B4-BE49-F238E27FC236}">
                <a16:creationId xmlns:a16="http://schemas.microsoft.com/office/drawing/2014/main" id="{0047DDC7-B40B-854D-A4D1-D04A8D6B3157}"/>
              </a:ext>
            </a:extLst>
          </p:cNvPr>
          <p:cNvSpPr txBox="1"/>
          <p:nvPr/>
        </p:nvSpPr>
        <p:spPr>
          <a:xfrm>
            <a:off x="524497" y="4549676"/>
            <a:ext cx="8307977" cy="2308324"/>
          </a:xfrm>
          <a:prstGeom prst="rect">
            <a:avLst/>
          </a:prstGeom>
          <a:noFill/>
        </p:spPr>
        <p:txBody>
          <a:bodyPr wrap="square" rtlCol="0">
            <a:spAutoFit/>
          </a:bodyPr>
          <a:lstStyle/>
          <a:p>
            <a:pPr algn="ctr"/>
            <a:r>
              <a:rPr lang="en-US" sz="7200" dirty="0"/>
              <a:t>No “collective” can have faith!</a:t>
            </a:r>
          </a:p>
        </p:txBody>
      </p:sp>
    </p:spTree>
    <p:extLst>
      <p:ext uri="{BB962C8B-B14F-4D97-AF65-F5344CB8AC3E}">
        <p14:creationId xmlns:p14="http://schemas.microsoft.com/office/powerpoint/2010/main" val="4112817589"/>
      </p:ext>
    </p:extLst>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blinds(horizontal)">
                                      <p:cBhvr>
                                        <p:cTn id="7"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alpha val="77000"/>
          </a:schemeClr>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FAA7C33-C4F5-5E46-980B-6A314E52662C}"/>
              </a:ext>
            </a:extLst>
          </p:cNvPr>
          <p:cNvPicPr>
            <a:picLocks noChangeAspect="1"/>
          </p:cNvPicPr>
          <p:nvPr/>
        </p:nvPicPr>
        <p:blipFill>
          <a:blip r:embed="rId2"/>
          <a:stretch>
            <a:fillRect/>
          </a:stretch>
        </p:blipFill>
        <p:spPr>
          <a:xfrm>
            <a:off x="524497" y="2337356"/>
            <a:ext cx="3837904" cy="2035180"/>
          </a:xfrm>
          <a:prstGeom prst="rect">
            <a:avLst/>
          </a:prstGeom>
        </p:spPr>
      </p:pic>
      <p:pic>
        <p:nvPicPr>
          <p:cNvPr id="3" name="Picture 2">
            <a:extLst>
              <a:ext uri="{FF2B5EF4-FFF2-40B4-BE49-F238E27FC236}">
                <a16:creationId xmlns:a16="http://schemas.microsoft.com/office/drawing/2014/main" id="{A887E1CF-C9B8-1740-A11A-9ACAEC54F88D}"/>
              </a:ext>
            </a:extLst>
          </p:cNvPr>
          <p:cNvPicPr>
            <a:picLocks noChangeAspect="1"/>
          </p:cNvPicPr>
          <p:nvPr/>
        </p:nvPicPr>
        <p:blipFill>
          <a:blip r:embed="rId3"/>
          <a:stretch>
            <a:fillRect/>
          </a:stretch>
        </p:blipFill>
        <p:spPr>
          <a:xfrm>
            <a:off x="524497" y="234676"/>
            <a:ext cx="3837904" cy="1581245"/>
          </a:xfrm>
          <a:prstGeom prst="rect">
            <a:avLst/>
          </a:prstGeom>
        </p:spPr>
      </p:pic>
      <p:pic>
        <p:nvPicPr>
          <p:cNvPr id="4" name="Picture 3">
            <a:extLst>
              <a:ext uri="{FF2B5EF4-FFF2-40B4-BE49-F238E27FC236}">
                <a16:creationId xmlns:a16="http://schemas.microsoft.com/office/drawing/2014/main" id="{BE3A6F33-B632-4949-8EDF-75D27B893D86}"/>
              </a:ext>
            </a:extLst>
          </p:cNvPr>
          <p:cNvPicPr>
            <a:picLocks noChangeAspect="1"/>
          </p:cNvPicPr>
          <p:nvPr/>
        </p:nvPicPr>
        <p:blipFill>
          <a:blip r:embed="rId4"/>
          <a:stretch>
            <a:fillRect/>
          </a:stretch>
        </p:blipFill>
        <p:spPr>
          <a:xfrm>
            <a:off x="524497" y="4893971"/>
            <a:ext cx="3837904" cy="1786783"/>
          </a:xfrm>
          <a:prstGeom prst="rect">
            <a:avLst/>
          </a:prstGeom>
        </p:spPr>
      </p:pic>
      <p:sp>
        <p:nvSpPr>
          <p:cNvPr id="5" name="Rectangle 4">
            <a:extLst>
              <a:ext uri="{FF2B5EF4-FFF2-40B4-BE49-F238E27FC236}">
                <a16:creationId xmlns:a16="http://schemas.microsoft.com/office/drawing/2014/main" id="{7EBA9771-E550-EB43-8BA6-627E0520AD66}"/>
              </a:ext>
            </a:extLst>
          </p:cNvPr>
          <p:cNvSpPr/>
          <p:nvPr/>
        </p:nvSpPr>
        <p:spPr>
          <a:xfrm>
            <a:off x="5322282" y="455955"/>
            <a:ext cx="2826736" cy="923330"/>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solidFill>
                  <a:prstClr val="black"/>
                </a:solidFill>
                <a:effectLst/>
                <a:uLnTx/>
                <a:uFillTx/>
                <a:latin typeface="Calibri" panose="020F0502020204030204"/>
                <a:ea typeface="+mn-ea"/>
                <a:cs typeface="+mn-cs"/>
              </a:rPr>
              <a:t>The</a:t>
            </a:r>
            <a:r>
              <a:rPr kumimoji="0" lang="en-US" sz="5400" b="1" i="0" u="none" strike="noStrike" kern="1200" cap="none" spc="0" normalizeH="0" baseline="0" noProof="0" dirty="0">
                <a:ln/>
                <a:solidFill>
                  <a:srgbClr val="A5A5A5"/>
                </a:solidFill>
                <a:effectLst/>
                <a:uLnTx/>
                <a:uFillTx/>
                <a:latin typeface="Calibri" panose="020F0502020204030204"/>
                <a:ea typeface="+mn-ea"/>
                <a:cs typeface="+mn-cs"/>
              </a:rPr>
              <a:t> </a:t>
            </a:r>
            <a:r>
              <a:rPr kumimoji="0" lang="en-US" sz="5400" b="1" i="0" u="none" strike="noStrike" kern="1200" cap="none" spc="0" normalizeH="0" baseline="0" noProof="0" dirty="0">
                <a:ln/>
                <a:solidFill>
                  <a:prstClr val="black"/>
                </a:solidFill>
                <a:effectLst/>
                <a:uLnTx/>
                <a:uFillTx/>
                <a:latin typeface="Calibri" panose="020F0502020204030204"/>
                <a:ea typeface="+mn-ea"/>
                <a:cs typeface="+mn-cs"/>
              </a:rPr>
              <a:t>Faith</a:t>
            </a:r>
          </a:p>
        </p:txBody>
      </p:sp>
      <p:sp>
        <p:nvSpPr>
          <p:cNvPr id="6" name="Rectangle 5">
            <a:extLst>
              <a:ext uri="{FF2B5EF4-FFF2-40B4-BE49-F238E27FC236}">
                <a16:creationId xmlns:a16="http://schemas.microsoft.com/office/drawing/2014/main" id="{D89144A3-3DED-9044-B55F-38B8F7BBE9AB}"/>
              </a:ext>
            </a:extLst>
          </p:cNvPr>
          <p:cNvSpPr/>
          <p:nvPr/>
        </p:nvSpPr>
        <p:spPr>
          <a:xfrm>
            <a:off x="5500164" y="2893281"/>
            <a:ext cx="2698496" cy="923330"/>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solidFill>
                  <a:prstClr val="black"/>
                </a:solidFill>
                <a:effectLst/>
                <a:uLnTx/>
                <a:uFillTx/>
                <a:latin typeface="Calibri" panose="020F0502020204030204"/>
                <a:ea typeface="+mn-ea"/>
                <a:cs typeface="+mn-cs"/>
              </a:rPr>
              <a:t>My Faith</a:t>
            </a:r>
          </a:p>
        </p:txBody>
      </p:sp>
      <p:sp>
        <p:nvSpPr>
          <p:cNvPr id="7" name="Rectangle 6">
            <a:extLst>
              <a:ext uri="{FF2B5EF4-FFF2-40B4-BE49-F238E27FC236}">
                <a16:creationId xmlns:a16="http://schemas.microsoft.com/office/drawing/2014/main" id="{4E518ABA-55F2-2647-8ABA-8BC1C5E40D80}"/>
              </a:ext>
            </a:extLst>
          </p:cNvPr>
          <p:cNvSpPr/>
          <p:nvPr/>
        </p:nvSpPr>
        <p:spPr>
          <a:xfrm>
            <a:off x="5320468" y="5157816"/>
            <a:ext cx="3057889" cy="923330"/>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solidFill>
                  <a:prstClr val="black"/>
                </a:solidFill>
                <a:effectLst/>
                <a:uLnTx/>
                <a:uFillTx/>
                <a:latin typeface="Calibri" panose="020F0502020204030204"/>
                <a:ea typeface="+mn-ea"/>
                <a:cs typeface="+mn-cs"/>
              </a:rPr>
              <a:t>Your</a:t>
            </a:r>
            <a:r>
              <a:rPr kumimoji="0" lang="en-US" sz="5400" b="1" i="0" u="none" strike="noStrike" kern="1200" cap="none" spc="0" normalizeH="0" baseline="0" noProof="0" dirty="0">
                <a:ln/>
                <a:solidFill>
                  <a:srgbClr val="A5A5A5"/>
                </a:solidFill>
                <a:effectLst/>
                <a:uLnTx/>
                <a:uFillTx/>
                <a:latin typeface="Calibri" panose="020F0502020204030204"/>
                <a:ea typeface="+mn-ea"/>
                <a:cs typeface="+mn-cs"/>
              </a:rPr>
              <a:t> </a:t>
            </a:r>
            <a:r>
              <a:rPr kumimoji="0" lang="en-US" sz="5400" b="1" i="0" u="none" strike="noStrike" kern="1200" cap="none" spc="0" normalizeH="0" baseline="0" noProof="0" dirty="0">
                <a:ln/>
                <a:solidFill>
                  <a:prstClr val="black"/>
                </a:solidFill>
                <a:effectLst/>
                <a:uLnTx/>
                <a:uFillTx/>
                <a:latin typeface="Calibri" panose="020F0502020204030204"/>
                <a:ea typeface="+mn-ea"/>
                <a:cs typeface="+mn-cs"/>
              </a:rPr>
              <a:t>Faith</a:t>
            </a:r>
          </a:p>
        </p:txBody>
      </p:sp>
      <p:sp>
        <p:nvSpPr>
          <p:cNvPr id="8" name="Up Arrow 7">
            <a:extLst>
              <a:ext uri="{FF2B5EF4-FFF2-40B4-BE49-F238E27FC236}">
                <a16:creationId xmlns:a16="http://schemas.microsoft.com/office/drawing/2014/main" id="{93D58440-E9A3-2B43-B1E0-AAAF8F3ECA84}"/>
              </a:ext>
            </a:extLst>
          </p:cNvPr>
          <p:cNvSpPr/>
          <p:nvPr/>
        </p:nvSpPr>
        <p:spPr>
          <a:xfrm>
            <a:off x="6988629" y="1267097"/>
            <a:ext cx="484632" cy="1802674"/>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ysClr val="windowText" lastClr="000000"/>
              </a:solidFill>
            </a:endParaRPr>
          </a:p>
        </p:txBody>
      </p:sp>
      <p:sp>
        <p:nvSpPr>
          <p:cNvPr id="9" name="Down Arrow 8">
            <a:extLst>
              <a:ext uri="{FF2B5EF4-FFF2-40B4-BE49-F238E27FC236}">
                <a16:creationId xmlns:a16="http://schemas.microsoft.com/office/drawing/2014/main" id="{972BE79A-7425-AD43-89E1-D6809CEB6366}"/>
              </a:ext>
            </a:extLst>
          </p:cNvPr>
          <p:cNvSpPr/>
          <p:nvPr/>
        </p:nvSpPr>
        <p:spPr>
          <a:xfrm>
            <a:off x="6021977" y="1267097"/>
            <a:ext cx="484632" cy="180267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Down Arrow 9">
            <a:extLst>
              <a:ext uri="{FF2B5EF4-FFF2-40B4-BE49-F238E27FC236}">
                <a16:creationId xmlns:a16="http://schemas.microsoft.com/office/drawing/2014/main" id="{8DE35E8C-6F46-1A44-B028-42A695CB024D}"/>
              </a:ext>
            </a:extLst>
          </p:cNvPr>
          <p:cNvSpPr/>
          <p:nvPr/>
        </p:nvSpPr>
        <p:spPr>
          <a:xfrm>
            <a:off x="6021977" y="3816611"/>
            <a:ext cx="484632" cy="164366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Up Arrow 10">
            <a:extLst>
              <a:ext uri="{FF2B5EF4-FFF2-40B4-BE49-F238E27FC236}">
                <a16:creationId xmlns:a16="http://schemas.microsoft.com/office/drawing/2014/main" id="{1BA52084-3F87-AB47-9B56-A66B62DB4E4A}"/>
              </a:ext>
            </a:extLst>
          </p:cNvPr>
          <p:cNvSpPr/>
          <p:nvPr/>
        </p:nvSpPr>
        <p:spPr>
          <a:xfrm>
            <a:off x="7028422" y="3712503"/>
            <a:ext cx="484632" cy="1620756"/>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0654093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33211CA-F16A-2C4D-9D24-88AABFBE1EF3}"/>
              </a:ext>
            </a:extLst>
          </p:cNvPr>
          <p:cNvPicPr>
            <a:picLocks noChangeAspect="1"/>
          </p:cNvPicPr>
          <p:nvPr/>
        </p:nvPicPr>
        <p:blipFill>
          <a:blip r:embed="rId2"/>
          <a:stretch>
            <a:fillRect/>
          </a:stretch>
        </p:blipFill>
        <p:spPr>
          <a:xfrm>
            <a:off x="1645919" y="1254034"/>
            <a:ext cx="5786845" cy="5225143"/>
          </a:xfrm>
          <a:prstGeom prst="rect">
            <a:avLst/>
          </a:prstGeom>
        </p:spPr>
      </p:pic>
      <p:sp>
        <p:nvSpPr>
          <p:cNvPr id="3" name="Rectangle 2">
            <a:extLst>
              <a:ext uri="{FF2B5EF4-FFF2-40B4-BE49-F238E27FC236}">
                <a16:creationId xmlns:a16="http://schemas.microsoft.com/office/drawing/2014/main" id="{C77A31CE-4740-7B42-ABBC-B2BABD24F7D0}"/>
              </a:ext>
            </a:extLst>
          </p:cNvPr>
          <p:cNvSpPr/>
          <p:nvPr/>
        </p:nvSpPr>
        <p:spPr>
          <a:xfrm>
            <a:off x="2232269" y="0"/>
            <a:ext cx="4470455" cy="923330"/>
          </a:xfrm>
          <a:prstGeom prst="rect">
            <a:avLst/>
          </a:prstGeom>
          <a:noFill/>
        </p:spPr>
        <p:txBody>
          <a:bodyPr wrap="none" lIns="91440" tIns="45720" rIns="91440" bIns="45720">
            <a:spAutoFit/>
          </a:bodyPr>
          <a:lstStyle/>
          <a:p>
            <a:pPr algn="ctr"/>
            <a:r>
              <a:rPr lang="en-US" sz="5400" dirty="0">
                <a:ln w="0"/>
                <a:effectLst>
                  <a:outerShdw blurRad="38100" dist="19050" dir="2700000" algn="tl" rotWithShape="0">
                    <a:schemeClr val="dk1">
                      <a:alpha val="40000"/>
                    </a:schemeClr>
                  </a:outerShdw>
                </a:effectLst>
              </a:rPr>
              <a:t>Kenny’s Church</a:t>
            </a:r>
            <a:endParaRPr lang="en-US" sz="5400" b="0" cap="none" spc="0" dirty="0">
              <a:ln w="0"/>
              <a:solidFill>
                <a:schemeClr val="tx1"/>
              </a:solidFill>
              <a:effectLst>
                <a:outerShdw blurRad="38100" dist="19050" dir="2700000" algn="tl" rotWithShape="0">
                  <a:schemeClr val="dk1">
                    <a:alpha val="40000"/>
                  </a:schemeClr>
                </a:outerShdw>
              </a:effectLst>
            </a:endParaRPr>
          </a:p>
        </p:txBody>
      </p:sp>
      <p:sp>
        <p:nvSpPr>
          <p:cNvPr id="4" name="TextBox 3">
            <a:extLst>
              <a:ext uri="{FF2B5EF4-FFF2-40B4-BE49-F238E27FC236}">
                <a16:creationId xmlns:a16="http://schemas.microsoft.com/office/drawing/2014/main" id="{EF6F8C49-8D3E-A04E-BB05-FB49AA4ECCC2}"/>
              </a:ext>
            </a:extLst>
          </p:cNvPr>
          <p:cNvSpPr txBox="1"/>
          <p:nvPr/>
        </p:nvSpPr>
        <p:spPr>
          <a:xfrm>
            <a:off x="5573486" y="2191455"/>
            <a:ext cx="3422469" cy="1446550"/>
          </a:xfrm>
          <a:prstGeom prst="rect">
            <a:avLst/>
          </a:prstGeom>
          <a:noFill/>
        </p:spPr>
        <p:txBody>
          <a:bodyPr wrap="square" rtlCol="0">
            <a:spAutoFit/>
          </a:bodyPr>
          <a:lstStyle/>
          <a:p>
            <a:pPr algn="ctr"/>
            <a:r>
              <a:rPr lang="en-US" sz="4400" dirty="0"/>
              <a:t>Visitors are </a:t>
            </a:r>
            <a:r>
              <a:rPr lang="en-US" sz="4400" b="1" dirty="0"/>
              <a:t>NOT</a:t>
            </a:r>
            <a:r>
              <a:rPr lang="en-US" sz="4400" dirty="0"/>
              <a:t> welcome</a:t>
            </a:r>
          </a:p>
        </p:txBody>
      </p:sp>
      <p:sp>
        <p:nvSpPr>
          <p:cNvPr id="5" name="TextBox 4">
            <a:extLst>
              <a:ext uri="{FF2B5EF4-FFF2-40B4-BE49-F238E27FC236}">
                <a16:creationId xmlns:a16="http://schemas.microsoft.com/office/drawing/2014/main" id="{1297E59D-EA25-1049-A99B-DE33D2B1B8DA}"/>
              </a:ext>
            </a:extLst>
          </p:cNvPr>
          <p:cNvSpPr txBox="1"/>
          <p:nvPr/>
        </p:nvSpPr>
        <p:spPr>
          <a:xfrm>
            <a:off x="389708" y="1254034"/>
            <a:ext cx="3252652" cy="1446550"/>
          </a:xfrm>
          <a:prstGeom prst="rect">
            <a:avLst/>
          </a:prstGeom>
          <a:noFill/>
        </p:spPr>
        <p:txBody>
          <a:bodyPr wrap="square" rtlCol="0">
            <a:spAutoFit/>
          </a:bodyPr>
          <a:lstStyle/>
          <a:p>
            <a:pPr algn="ctr"/>
            <a:r>
              <a:rPr lang="en-US" sz="4400" dirty="0"/>
              <a:t>Kenny does it </a:t>
            </a:r>
            <a:r>
              <a:rPr lang="en-US" sz="4400" b="1" dirty="0"/>
              <a:t>ALL</a:t>
            </a:r>
          </a:p>
        </p:txBody>
      </p:sp>
    </p:spTree>
    <p:extLst>
      <p:ext uri="{BB962C8B-B14F-4D97-AF65-F5344CB8AC3E}">
        <p14:creationId xmlns:p14="http://schemas.microsoft.com/office/powerpoint/2010/main" val="810143728"/>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fractur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99F5AC3-9795-AD43-A2C8-E223280F9273}"/>
              </a:ext>
            </a:extLst>
          </p:cNvPr>
          <p:cNvSpPr txBox="1"/>
          <p:nvPr/>
        </p:nvSpPr>
        <p:spPr>
          <a:xfrm>
            <a:off x="0" y="321609"/>
            <a:ext cx="9144000" cy="2677656"/>
          </a:xfrm>
          <a:prstGeom prst="rect">
            <a:avLst/>
          </a:prstGeom>
          <a:noFill/>
        </p:spPr>
        <p:txBody>
          <a:bodyPr wrap="square" rtlCol="0">
            <a:spAutoFit/>
          </a:bodyPr>
          <a:lstStyle/>
          <a:p>
            <a:pPr lvl="0" algn="ctr" defTabSz="1219170"/>
            <a:r>
              <a:rPr lang="en-US" sz="2800" b="1" i="1" dirty="0">
                <a:solidFill>
                  <a:prstClr val="black"/>
                </a:solidFill>
              </a:rPr>
              <a:t>Now I plead with you, brethren, by the name of our Lord Jesus Christ, that you all speak the same thing, and that there be no divisions among you, but that you be perfectly joined together in the same mind and in the same judgment.</a:t>
            </a:r>
          </a:p>
          <a:p>
            <a:pPr lvl="0" algn="r" defTabSz="1219170"/>
            <a:r>
              <a:rPr kumimoji="0" lang="en-US" sz="2800" b="1" i="0" u="none" strike="noStrike" kern="1200" cap="none" spc="0" normalizeH="0" baseline="0" noProof="0" dirty="0">
                <a:ln>
                  <a:noFill/>
                </a:ln>
                <a:solidFill>
                  <a:prstClr val="black"/>
                </a:solidFill>
                <a:effectLst/>
                <a:uLnTx/>
                <a:uFillTx/>
                <a:latin typeface="Trebuchet MS" panose="020B0603020202020204"/>
                <a:ea typeface="+mn-ea"/>
                <a:cs typeface="+mn-cs"/>
              </a:rPr>
              <a:t>1 Corinthians 1:10</a:t>
            </a:r>
          </a:p>
        </p:txBody>
      </p:sp>
      <p:sp>
        <p:nvSpPr>
          <p:cNvPr id="3" name="TextBox 2">
            <a:extLst>
              <a:ext uri="{FF2B5EF4-FFF2-40B4-BE49-F238E27FC236}">
                <a16:creationId xmlns:a16="http://schemas.microsoft.com/office/drawing/2014/main" id="{508341E2-537B-9D40-83E1-1FFD5E1DFED2}"/>
              </a:ext>
            </a:extLst>
          </p:cNvPr>
          <p:cNvSpPr txBox="1"/>
          <p:nvPr/>
        </p:nvSpPr>
        <p:spPr>
          <a:xfrm>
            <a:off x="0" y="4066295"/>
            <a:ext cx="9144000" cy="1815882"/>
          </a:xfrm>
          <a:prstGeom prst="rect">
            <a:avLst/>
          </a:prstGeom>
          <a:noFill/>
        </p:spPr>
        <p:txBody>
          <a:bodyPr wrap="square" rtlCol="0">
            <a:spAutoFit/>
          </a:bodyPr>
          <a:lstStyle/>
          <a:p>
            <a:pPr lvl="0" algn="ctr" defTabSz="1219170"/>
            <a:r>
              <a:rPr lang="en-US" sz="2800" b="1" i="1" dirty="0">
                <a:solidFill>
                  <a:prstClr val="black"/>
                </a:solidFill>
              </a:rPr>
              <a:t>For it has been declared to me concerning you, my brethren, by those of Chloe's household, that there are contentions among you.</a:t>
            </a:r>
            <a:r>
              <a:rPr kumimoji="0" lang="en-US" sz="2800" b="1" i="0" u="none" strike="noStrike" kern="1200" cap="none" spc="0" normalizeH="0" baseline="0" noProof="0" dirty="0">
                <a:ln>
                  <a:noFill/>
                </a:ln>
                <a:solidFill>
                  <a:prstClr val="black"/>
                </a:solidFill>
                <a:effectLst/>
                <a:uLnTx/>
                <a:uFillTx/>
                <a:latin typeface="Trebuchet MS" panose="020B0603020202020204"/>
                <a:ea typeface="+mn-ea"/>
                <a:cs typeface="+mn-cs"/>
              </a:rPr>
              <a:t> </a:t>
            </a:r>
          </a:p>
          <a:p>
            <a:pPr lvl="0" algn="r" defTabSz="1219170"/>
            <a:r>
              <a:rPr lang="en-US" sz="2800" b="1" dirty="0">
                <a:solidFill>
                  <a:prstClr val="black"/>
                </a:solidFill>
                <a:latin typeface="Trebuchet MS" panose="020B0603020202020204"/>
              </a:rPr>
              <a:t>1 </a:t>
            </a:r>
            <a:r>
              <a:rPr kumimoji="0" lang="en-US" sz="2800" b="1" i="0" u="none" strike="noStrike" kern="1200" cap="none" spc="0" normalizeH="0" baseline="0" noProof="0" dirty="0">
                <a:ln>
                  <a:noFill/>
                </a:ln>
                <a:solidFill>
                  <a:prstClr val="black"/>
                </a:solidFill>
                <a:effectLst/>
                <a:uLnTx/>
                <a:uFillTx/>
                <a:latin typeface="Trebuchet MS" panose="020B0603020202020204"/>
                <a:ea typeface="+mn-ea"/>
                <a:cs typeface="+mn-cs"/>
              </a:rPr>
              <a:t>Corinthians 1:1</a:t>
            </a:r>
            <a:r>
              <a:rPr lang="en-US" sz="2800" b="1" dirty="0">
                <a:solidFill>
                  <a:prstClr val="black"/>
                </a:solidFill>
                <a:latin typeface="Trebuchet MS" panose="020B0603020202020204"/>
              </a:rPr>
              <a:t>1</a:t>
            </a:r>
            <a:endParaRPr kumimoji="0" lang="en-US" sz="2800" b="1"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294219494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blinds(horizontal)">
                                      <p:cBhvr>
                                        <p:cTn id="10"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alpha val="77000"/>
          </a:schemeClr>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FAA7C33-C4F5-5E46-980B-6A314E52662C}"/>
              </a:ext>
            </a:extLst>
          </p:cNvPr>
          <p:cNvPicPr>
            <a:picLocks noChangeAspect="1"/>
          </p:cNvPicPr>
          <p:nvPr/>
        </p:nvPicPr>
        <p:blipFill>
          <a:blip r:embed="rId2"/>
          <a:stretch>
            <a:fillRect/>
          </a:stretch>
        </p:blipFill>
        <p:spPr>
          <a:xfrm>
            <a:off x="524497" y="2337356"/>
            <a:ext cx="3837904" cy="2035180"/>
          </a:xfrm>
          <a:prstGeom prst="rect">
            <a:avLst/>
          </a:prstGeom>
        </p:spPr>
      </p:pic>
      <p:pic>
        <p:nvPicPr>
          <p:cNvPr id="3" name="Picture 2">
            <a:extLst>
              <a:ext uri="{FF2B5EF4-FFF2-40B4-BE49-F238E27FC236}">
                <a16:creationId xmlns:a16="http://schemas.microsoft.com/office/drawing/2014/main" id="{A887E1CF-C9B8-1740-A11A-9ACAEC54F88D}"/>
              </a:ext>
            </a:extLst>
          </p:cNvPr>
          <p:cNvPicPr>
            <a:picLocks noChangeAspect="1"/>
          </p:cNvPicPr>
          <p:nvPr/>
        </p:nvPicPr>
        <p:blipFill>
          <a:blip r:embed="rId3"/>
          <a:stretch>
            <a:fillRect/>
          </a:stretch>
        </p:blipFill>
        <p:spPr>
          <a:xfrm>
            <a:off x="524497" y="234676"/>
            <a:ext cx="3837904" cy="1581245"/>
          </a:xfrm>
          <a:prstGeom prst="rect">
            <a:avLst/>
          </a:prstGeom>
        </p:spPr>
      </p:pic>
      <p:pic>
        <p:nvPicPr>
          <p:cNvPr id="4" name="Picture 3">
            <a:extLst>
              <a:ext uri="{FF2B5EF4-FFF2-40B4-BE49-F238E27FC236}">
                <a16:creationId xmlns:a16="http://schemas.microsoft.com/office/drawing/2014/main" id="{BE3A6F33-B632-4949-8EDF-75D27B893D86}"/>
              </a:ext>
            </a:extLst>
          </p:cNvPr>
          <p:cNvPicPr>
            <a:picLocks noChangeAspect="1"/>
          </p:cNvPicPr>
          <p:nvPr/>
        </p:nvPicPr>
        <p:blipFill>
          <a:blip r:embed="rId4"/>
          <a:stretch>
            <a:fillRect/>
          </a:stretch>
        </p:blipFill>
        <p:spPr>
          <a:xfrm>
            <a:off x="524497" y="4893971"/>
            <a:ext cx="3837904" cy="1786783"/>
          </a:xfrm>
          <a:prstGeom prst="rect">
            <a:avLst/>
          </a:prstGeom>
        </p:spPr>
      </p:pic>
      <p:sp>
        <p:nvSpPr>
          <p:cNvPr id="5" name="Rectangle 4">
            <a:extLst>
              <a:ext uri="{FF2B5EF4-FFF2-40B4-BE49-F238E27FC236}">
                <a16:creationId xmlns:a16="http://schemas.microsoft.com/office/drawing/2014/main" id="{7EBA9771-E550-EB43-8BA6-627E0520AD66}"/>
              </a:ext>
            </a:extLst>
          </p:cNvPr>
          <p:cNvSpPr/>
          <p:nvPr/>
        </p:nvSpPr>
        <p:spPr>
          <a:xfrm>
            <a:off x="5322282" y="455955"/>
            <a:ext cx="2826736" cy="923330"/>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solidFill>
                  <a:prstClr val="black"/>
                </a:solidFill>
                <a:effectLst/>
                <a:uLnTx/>
                <a:uFillTx/>
                <a:latin typeface="Calibri" panose="020F0502020204030204"/>
                <a:ea typeface="+mn-ea"/>
                <a:cs typeface="+mn-cs"/>
              </a:rPr>
              <a:t>The</a:t>
            </a:r>
            <a:r>
              <a:rPr kumimoji="0" lang="en-US" sz="5400" b="1" i="0" u="none" strike="noStrike" kern="1200" cap="none" spc="0" normalizeH="0" baseline="0" noProof="0" dirty="0">
                <a:ln/>
                <a:solidFill>
                  <a:srgbClr val="A5A5A5"/>
                </a:solidFill>
                <a:effectLst/>
                <a:uLnTx/>
                <a:uFillTx/>
                <a:latin typeface="Calibri" panose="020F0502020204030204"/>
                <a:ea typeface="+mn-ea"/>
                <a:cs typeface="+mn-cs"/>
              </a:rPr>
              <a:t> </a:t>
            </a:r>
            <a:r>
              <a:rPr kumimoji="0" lang="en-US" sz="5400" b="1" i="0" u="none" strike="noStrike" kern="1200" cap="none" spc="0" normalizeH="0" baseline="0" noProof="0" dirty="0">
                <a:ln/>
                <a:solidFill>
                  <a:prstClr val="black"/>
                </a:solidFill>
                <a:effectLst/>
                <a:uLnTx/>
                <a:uFillTx/>
                <a:latin typeface="Calibri" panose="020F0502020204030204"/>
                <a:ea typeface="+mn-ea"/>
                <a:cs typeface="+mn-cs"/>
              </a:rPr>
              <a:t>Faith</a:t>
            </a:r>
          </a:p>
        </p:txBody>
      </p:sp>
      <p:sp>
        <p:nvSpPr>
          <p:cNvPr id="6" name="Rectangle 5">
            <a:extLst>
              <a:ext uri="{FF2B5EF4-FFF2-40B4-BE49-F238E27FC236}">
                <a16:creationId xmlns:a16="http://schemas.microsoft.com/office/drawing/2014/main" id="{D89144A3-3DED-9044-B55F-38B8F7BBE9AB}"/>
              </a:ext>
            </a:extLst>
          </p:cNvPr>
          <p:cNvSpPr/>
          <p:nvPr/>
        </p:nvSpPr>
        <p:spPr>
          <a:xfrm>
            <a:off x="5500164" y="2893281"/>
            <a:ext cx="2698496" cy="923330"/>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solidFill>
                  <a:prstClr val="black"/>
                </a:solidFill>
                <a:effectLst/>
                <a:uLnTx/>
                <a:uFillTx/>
                <a:latin typeface="Calibri" panose="020F0502020204030204"/>
                <a:ea typeface="+mn-ea"/>
                <a:cs typeface="+mn-cs"/>
              </a:rPr>
              <a:t>My Faith</a:t>
            </a:r>
          </a:p>
        </p:txBody>
      </p:sp>
      <p:sp>
        <p:nvSpPr>
          <p:cNvPr id="7" name="Rectangle 6">
            <a:extLst>
              <a:ext uri="{FF2B5EF4-FFF2-40B4-BE49-F238E27FC236}">
                <a16:creationId xmlns:a16="http://schemas.microsoft.com/office/drawing/2014/main" id="{4E518ABA-55F2-2647-8ABA-8BC1C5E40D80}"/>
              </a:ext>
            </a:extLst>
          </p:cNvPr>
          <p:cNvSpPr/>
          <p:nvPr/>
        </p:nvSpPr>
        <p:spPr>
          <a:xfrm>
            <a:off x="5320468" y="5157816"/>
            <a:ext cx="3057889" cy="923330"/>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solidFill>
                  <a:prstClr val="black"/>
                </a:solidFill>
                <a:effectLst/>
                <a:uLnTx/>
                <a:uFillTx/>
                <a:latin typeface="Calibri" panose="020F0502020204030204"/>
                <a:ea typeface="+mn-ea"/>
                <a:cs typeface="+mn-cs"/>
              </a:rPr>
              <a:t>Your</a:t>
            </a:r>
            <a:r>
              <a:rPr kumimoji="0" lang="en-US" sz="5400" b="1" i="0" u="none" strike="noStrike" kern="1200" cap="none" spc="0" normalizeH="0" baseline="0" noProof="0" dirty="0">
                <a:ln/>
                <a:solidFill>
                  <a:srgbClr val="A5A5A5"/>
                </a:solidFill>
                <a:effectLst/>
                <a:uLnTx/>
                <a:uFillTx/>
                <a:latin typeface="Calibri" panose="020F0502020204030204"/>
                <a:ea typeface="+mn-ea"/>
                <a:cs typeface="+mn-cs"/>
              </a:rPr>
              <a:t> </a:t>
            </a:r>
            <a:r>
              <a:rPr kumimoji="0" lang="en-US" sz="5400" b="1" i="0" u="none" strike="noStrike" kern="1200" cap="none" spc="0" normalizeH="0" baseline="0" noProof="0" dirty="0">
                <a:ln/>
                <a:solidFill>
                  <a:prstClr val="black"/>
                </a:solidFill>
                <a:effectLst/>
                <a:uLnTx/>
                <a:uFillTx/>
                <a:latin typeface="Calibri" panose="020F0502020204030204"/>
                <a:ea typeface="+mn-ea"/>
                <a:cs typeface="+mn-cs"/>
              </a:rPr>
              <a:t>Faith</a:t>
            </a:r>
          </a:p>
        </p:txBody>
      </p:sp>
      <p:sp>
        <p:nvSpPr>
          <p:cNvPr id="8" name="Up Arrow 7">
            <a:extLst>
              <a:ext uri="{FF2B5EF4-FFF2-40B4-BE49-F238E27FC236}">
                <a16:creationId xmlns:a16="http://schemas.microsoft.com/office/drawing/2014/main" id="{93D58440-E9A3-2B43-B1E0-AAAF8F3ECA84}"/>
              </a:ext>
            </a:extLst>
          </p:cNvPr>
          <p:cNvSpPr/>
          <p:nvPr/>
        </p:nvSpPr>
        <p:spPr>
          <a:xfrm>
            <a:off x="6988629" y="1267097"/>
            <a:ext cx="484632" cy="1802674"/>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ysClr val="windowText" lastClr="000000"/>
              </a:solidFill>
              <a:effectLst/>
              <a:uLnTx/>
              <a:uFillTx/>
              <a:latin typeface="Calibri" panose="020F0502020204030204"/>
              <a:ea typeface="+mn-ea"/>
              <a:cs typeface="+mn-cs"/>
            </a:endParaRPr>
          </a:p>
        </p:txBody>
      </p:sp>
      <p:sp>
        <p:nvSpPr>
          <p:cNvPr id="9" name="Down Arrow 8">
            <a:extLst>
              <a:ext uri="{FF2B5EF4-FFF2-40B4-BE49-F238E27FC236}">
                <a16:creationId xmlns:a16="http://schemas.microsoft.com/office/drawing/2014/main" id="{972BE79A-7425-AD43-89E1-D6809CEB6366}"/>
              </a:ext>
            </a:extLst>
          </p:cNvPr>
          <p:cNvSpPr/>
          <p:nvPr/>
        </p:nvSpPr>
        <p:spPr>
          <a:xfrm>
            <a:off x="6021977" y="1267097"/>
            <a:ext cx="484632" cy="180267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Down Arrow 9">
            <a:extLst>
              <a:ext uri="{FF2B5EF4-FFF2-40B4-BE49-F238E27FC236}">
                <a16:creationId xmlns:a16="http://schemas.microsoft.com/office/drawing/2014/main" id="{8DE35E8C-6F46-1A44-B028-42A695CB024D}"/>
              </a:ext>
            </a:extLst>
          </p:cNvPr>
          <p:cNvSpPr/>
          <p:nvPr/>
        </p:nvSpPr>
        <p:spPr>
          <a:xfrm>
            <a:off x="6021977" y="3816611"/>
            <a:ext cx="484632" cy="164366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Up Arrow 10">
            <a:extLst>
              <a:ext uri="{FF2B5EF4-FFF2-40B4-BE49-F238E27FC236}">
                <a16:creationId xmlns:a16="http://schemas.microsoft.com/office/drawing/2014/main" id="{1BA52084-3F87-AB47-9B56-A66B62DB4E4A}"/>
              </a:ext>
            </a:extLst>
          </p:cNvPr>
          <p:cNvSpPr/>
          <p:nvPr/>
        </p:nvSpPr>
        <p:spPr>
          <a:xfrm>
            <a:off x="7028422" y="3712503"/>
            <a:ext cx="484632" cy="1620756"/>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93331862"/>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alpha val="77000"/>
          </a:schemeClr>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FAA7C33-C4F5-5E46-980B-6A314E52662C}"/>
              </a:ext>
            </a:extLst>
          </p:cNvPr>
          <p:cNvPicPr>
            <a:picLocks noChangeAspect="1"/>
          </p:cNvPicPr>
          <p:nvPr/>
        </p:nvPicPr>
        <p:blipFill>
          <a:blip r:embed="rId2"/>
          <a:stretch>
            <a:fillRect/>
          </a:stretch>
        </p:blipFill>
        <p:spPr>
          <a:xfrm>
            <a:off x="524497" y="2337356"/>
            <a:ext cx="3837904" cy="2035180"/>
          </a:xfrm>
          <a:prstGeom prst="rect">
            <a:avLst/>
          </a:prstGeom>
        </p:spPr>
      </p:pic>
      <p:pic>
        <p:nvPicPr>
          <p:cNvPr id="3" name="Picture 2">
            <a:extLst>
              <a:ext uri="{FF2B5EF4-FFF2-40B4-BE49-F238E27FC236}">
                <a16:creationId xmlns:a16="http://schemas.microsoft.com/office/drawing/2014/main" id="{A887E1CF-C9B8-1740-A11A-9ACAEC54F88D}"/>
              </a:ext>
            </a:extLst>
          </p:cNvPr>
          <p:cNvPicPr>
            <a:picLocks noChangeAspect="1"/>
          </p:cNvPicPr>
          <p:nvPr/>
        </p:nvPicPr>
        <p:blipFill>
          <a:blip r:embed="rId3"/>
          <a:stretch>
            <a:fillRect/>
          </a:stretch>
        </p:blipFill>
        <p:spPr>
          <a:xfrm>
            <a:off x="524497" y="234676"/>
            <a:ext cx="3837904" cy="1581245"/>
          </a:xfrm>
          <a:prstGeom prst="rect">
            <a:avLst/>
          </a:prstGeom>
        </p:spPr>
      </p:pic>
      <p:pic>
        <p:nvPicPr>
          <p:cNvPr id="4" name="Picture 3">
            <a:extLst>
              <a:ext uri="{FF2B5EF4-FFF2-40B4-BE49-F238E27FC236}">
                <a16:creationId xmlns:a16="http://schemas.microsoft.com/office/drawing/2014/main" id="{BE3A6F33-B632-4949-8EDF-75D27B893D86}"/>
              </a:ext>
            </a:extLst>
          </p:cNvPr>
          <p:cNvPicPr>
            <a:picLocks noChangeAspect="1"/>
          </p:cNvPicPr>
          <p:nvPr/>
        </p:nvPicPr>
        <p:blipFill>
          <a:blip r:embed="rId4"/>
          <a:stretch>
            <a:fillRect/>
          </a:stretch>
        </p:blipFill>
        <p:spPr>
          <a:xfrm>
            <a:off x="524497" y="4893971"/>
            <a:ext cx="3837904" cy="1786783"/>
          </a:xfrm>
          <a:prstGeom prst="rect">
            <a:avLst/>
          </a:prstGeom>
        </p:spPr>
      </p:pic>
      <p:sp>
        <p:nvSpPr>
          <p:cNvPr id="5" name="Rectangle 4">
            <a:extLst>
              <a:ext uri="{FF2B5EF4-FFF2-40B4-BE49-F238E27FC236}">
                <a16:creationId xmlns:a16="http://schemas.microsoft.com/office/drawing/2014/main" id="{7EBA9771-E550-EB43-8BA6-627E0520AD66}"/>
              </a:ext>
            </a:extLst>
          </p:cNvPr>
          <p:cNvSpPr/>
          <p:nvPr/>
        </p:nvSpPr>
        <p:spPr>
          <a:xfrm>
            <a:off x="5322282" y="455955"/>
            <a:ext cx="2826736" cy="923330"/>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solidFill>
                  <a:prstClr val="black"/>
                </a:solidFill>
                <a:effectLst/>
                <a:uLnTx/>
                <a:uFillTx/>
                <a:latin typeface="Calibri" panose="020F0502020204030204"/>
                <a:ea typeface="+mn-ea"/>
                <a:cs typeface="+mn-cs"/>
              </a:rPr>
              <a:t>The</a:t>
            </a:r>
            <a:r>
              <a:rPr kumimoji="0" lang="en-US" sz="5400" b="1" i="0" u="none" strike="noStrike" kern="1200" cap="none" spc="0" normalizeH="0" baseline="0" noProof="0" dirty="0">
                <a:ln/>
                <a:solidFill>
                  <a:srgbClr val="A5A5A5"/>
                </a:solidFill>
                <a:effectLst/>
                <a:uLnTx/>
                <a:uFillTx/>
                <a:latin typeface="Calibri" panose="020F0502020204030204"/>
                <a:ea typeface="+mn-ea"/>
                <a:cs typeface="+mn-cs"/>
              </a:rPr>
              <a:t> </a:t>
            </a:r>
            <a:r>
              <a:rPr kumimoji="0" lang="en-US" sz="5400" b="1" i="0" u="none" strike="noStrike" kern="1200" cap="none" spc="0" normalizeH="0" baseline="0" noProof="0" dirty="0">
                <a:ln/>
                <a:solidFill>
                  <a:prstClr val="black"/>
                </a:solidFill>
                <a:effectLst/>
                <a:uLnTx/>
                <a:uFillTx/>
                <a:latin typeface="Calibri" panose="020F0502020204030204"/>
                <a:ea typeface="+mn-ea"/>
                <a:cs typeface="+mn-cs"/>
              </a:rPr>
              <a:t>Faith</a:t>
            </a:r>
          </a:p>
        </p:txBody>
      </p:sp>
      <p:sp>
        <p:nvSpPr>
          <p:cNvPr id="6" name="Rectangle 5">
            <a:extLst>
              <a:ext uri="{FF2B5EF4-FFF2-40B4-BE49-F238E27FC236}">
                <a16:creationId xmlns:a16="http://schemas.microsoft.com/office/drawing/2014/main" id="{D89144A3-3DED-9044-B55F-38B8F7BBE9AB}"/>
              </a:ext>
            </a:extLst>
          </p:cNvPr>
          <p:cNvSpPr/>
          <p:nvPr/>
        </p:nvSpPr>
        <p:spPr>
          <a:xfrm>
            <a:off x="5500164" y="2893281"/>
            <a:ext cx="2698496" cy="923330"/>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solidFill>
                  <a:prstClr val="black"/>
                </a:solidFill>
                <a:effectLst/>
                <a:uLnTx/>
                <a:uFillTx/>
                <a:latin typeface="Calibri" panose="020F0502020204030204"/>
                <a:ea typeface="+mn-ea"/>
                <a:cs typeface="+mn-cs"/>
              </a:rPr>
              <a:t>My Faith</a:t>
            </a:r>
          </a:p>
        </p:txBody>
      </p:sp>
      <p:sp>
        <p:nvSpPr>
          <p:cNvPr id="7" name="Rectangle 6">
            <a:extLst>
              <a:ext uri="{FF2B5EF4-FFF2-40B4-BE49-F238E27FC236}">
                <a16:creationId xmlns:a16="http://schemas.microsoft.com/office/drawing/2014/main" id="{4E518ABA-55F2-2647-8ABA-8BC1C5E40D80}"/>
              </a:ext>
            </a:extLst>
          </p:cNvPr>
          <p:cNvSpPr/>
          <p:nvPr/>
        </p:nvSpPr>
        <p:spPr>
          <a:xfrm>
            <a:off x="5320468" y="5157816"/>
            <a:ext cx="3057889" cy="923330"/>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solidFill>
                  <a:prstClr val="black"/>
                </a:solidFill>
                <a:effectLst/>
                <a:uLnTx/>
                <a:uFillTx/>
                <a:latin typeface="Calibri" panose="020F0502020204030204"/>
                <a:ea typeface="+mn-ea"/>
                <a:cs typeface="+mn-cs"/>
              </a:rPr>
              <a:t>Your</a:t>
            </a:r>
            <a:r>
              <a:rPr kumimoji="0" lang="en-US" sz="5400" b="1" i="0" u="none" strike="noStrike" kern="1200" cap="none" spc="0" normalizeH="0" baseline="0" noProof="0" dirty="0">
                <a:ln/>
                <a:solidFill>
                  <a:srgbClr val="A5A5A5"/>
                </a:solidFill>
                <a:effectLst/>
                <a:uLnTx/>
                <a:uFillTx/>
                <a:latin typeface="Calibri" panose="020F0502020204030204"/>
                <a:ea typeface="+mn-ea"/>
                <a:cs typeface="+mn-cs"/>
              </a:rPr>
              <a:t> </a:t>
            </a:r>
            <a:r>
              <a:rPr kumimoji="0" lang="en-US" sz="5400" b="1" i="0" u="none" strike="noStrike" kern="1200" cap="none" spc="0" normalizeH="0" baseline="0" noProof="0" dirty="0">
                <a:ln/>
                <a:solidFill>
                  <a:prstClr val="black"/>
                </a:solidFill>
                <a:effectLst/>
                <a:uLnTx/>
                <a:uFillTx/>
                <a:latin typeface="Calibri" panose="020F0502020204030204"/>
                <a:ea typeface="+mn-ea"/>
                <a:cs typeface="+mn-cs"/>
              </a:rPr>
              <a:t>Faith</a:t>
            </a:r>
          </a:p>
        </p:txBody>
      </p:sp>
      <p:sp>
        <p:nvSpPr>
          <p:cNvPr id="12" name="Rectangle 11">
            <a:extLst>
              <a:ext uri="{FF2B5EF4-FFF2-40B4-BE49-F238E27FC236}">
                <a16:creationId xmlns:a16="http://schemas.microsoft.com/office/drawing/2014/main" id="{569F3279-89FE-864E-BC89-A72137E428FC}"/>
              </a:ext>
            </a:extLst>
          </p:cNvPr>
          <p:cNvSpPr/>
          <p:nvPr/>
        </p:nvSpPr>
        <p:spPr>
          <a:xfrm rot="19618414">
            <a:off x="359085" y="2718263"/>
            <a:ext cx="8694004" cy="1323439"/>
          </a:xfrm>
          <a:prstGeom prst="rect">
            <a:avLst/>
          </a:prstGeom>
          <a:solidFill>
            <a:schemeClr val="bg1"/>
          </a:solidFill>
          <a:ln w="38100">
            <a:solidFill>
              <a:srgbClr val="0070C0"/>
            </a:solidFill>
          </a:ln>
        </p:spPr>
        <p:txBody>
          <a:bodyPr wrap="square" lIns="91440" tIns="45720" rIns="91440" bIns="45720">
            <a:spAutoFit/>
          </a:bodyPr>
          <a:lstStyle/>
          <a:p>
            <a:pPr algn="ctr"/>
            <a:r>
              <a:rPr lang="en-US" sz="8000" b="1" spc="50" dirty="0">
                <a:ln w="9525" cmpd="sng">
                  <a:solidFill>
                    <a:schemeClr val="accent1"/>
                  </a:solidFill>
                  <a:prstDash val="solid"/>
                </a:ln>
                <a:solidFill>
                  <a:srgbClr val="70AD47">
                    <a:tint val="1000"/>
                  </a:srgbClr>
                </a:solidFill>
                <a:effectLst>
                  <a:glow rad="38100">
                    <a:schemeClr val="accent1">
                      <a:alpha val="40000"/>
                    </a:schemeClr>
                  </a:glow>
                </a:effectLst>
              </a:rPr>
              <a:t>Romans 14 and 15</a:t>
            </a:r>
            <a:endParaRPr lang="en-US" sz="8000" b="1" cap="none" spc="50" dirty="0">
              <a:ln w="9525" cmpd="sng">
                <a:solidFill>
                  <a:schemeClr val="accent1"/>
                </a:solidFill>
                <a:prstDash val="solid"/>
              </a:ln>
              <a:solidFill>
                <a:srgbClr val="70AD47">
                  <a:tint val="1000"/>
                </a:srgbClr>
              </a:solidFill>
              <a:effectLst>
                <a:glow rad="38100">
                  <a:schemeClr val="accent1">
                    <a:alpha val="40000"/>
                  </a:schemeClr>
                </a:glow>
              </a:effectLst>
            </a:endParaRPr>
          </a:p>
        </p:txBody>
      </p:sp>
    </p:spTree>
    <p:extLst>
      <p:ext uri="{BB962C8B-B14F-4D97-AF65-F5344CB8AC3E}">
        <p14:creationId xmlns:p14="http://schemas.microsoft.com/office/powerpoint/2010/main" val="280446680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alpha val="77000"/>
          </a:schemeClr>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FAA7C33-C4F5-5E46-980B-6A314E52662C}"/>
              </a:ext>
            </a:extLst>
          </p:cNvPr>
          <p:cNvPicPr>
            <a:picLocks noChangeAspect="1"/>
          </p:cNvPicPr>
          <p:nvPr/>
        </p:nvPicPr>
        <p:blipFill>
          <a:blip r:embed="rId2"/>
          <a:stretch>
            <a:fillRect/>
          </a:stretch>
        </p:blipFill>
        <p:spPr>
          <a:xfrm>
            <a:off x="524497" y="2337356"/>
            <a:ext cx="3837904" cy="2035180"/>
          </a:xfrm>
          <a:prstGeom prst="rect">
            <a:avLst/>
          </a:prstGeom>
        </p:spPr>
      </p:pic>
      <p:pic>
        <p:nvPicPr>
          <p:cNvPr id="3" name="Picture 2">
            <a:extLst>
              <a:ext uri="{FF2B5EF4-FFF2-40B4-BE49-F238E27FC236}">
                <a16:creationId xmlns:a16="http://schemas.microsoft.com/office/drawing/2014/main" id="{A887E1CF-C9B8-1740-A11A-9ACAEC54F88D}"/>
              </a:ext>
            </a:extLst>
          </p:cNvPr>
          <p:cNvPicPr>
            <a:picLocks noChangeAspect="1"/>
          </p:cNvPicPr>
          <p:nvPr/>
        </p:nvPicPr>
        <p:blipFill>
          <a:blip r:embed="rId3"/>
          <a:stretch>
            <a:fillRect/>
          </a:stretch>
        </p:blipFill>
        <p:spPr>
          <a:xfrm>
            <a:off x="524497" y="234676"/>
            <a:ext cx="3837904" cy="1581245"/>
          </a:xfrm>
          <a:prstGeom prst="rect">
            <a:avLst/>
          </a:prstGeom>
        </p:spPr>
      </p:pic>
      <p:pic>
        <p:nvPicPr>
          <p:cNvPr id="4" name="Picture 3">
            <a:extLst>
              <a:ext uri="{FF2B5EF4-FFF2-40B4-BE49-F238E27FC236}">
                <a16:creationId xmlns:a16="http://schemas.microsoft.com/office/drawing/2014/main" id="{BE3A6F33-B632-4949-8EDF-75D27B893D86}"/>
              </a:ext>
            </a:extLst>
          </p:cNvPr>
          <p:cNvPicPr>
            <a:picLocks noChangeAspect="1"/>
          </p:cNvPicPr>
          <p:nvPr/>
        </p:nvPicPr>
        <p:blipFill>
          <a:blip r:embed="rId4"/>
          <a:stretch>
            <a:fillRect/>
          </a:stretch>
        </p:blipFill>
        <p:spPr>
          <a:xfrm>
            <a:off x="524497" y="4893971"/>
            <a:ext cx="3837904" cy="1786783"/>
          </a:xfrm>
          <a:prstGeom prst="rect">
            <a:avLst/>
          </a:prstGeom>
        </p:spPr>
      </p:pic>
      <p:sp>
        <p:nvSpPr>
          <p:cNvPr id="5" name="Rectangle 4">
            <a:extLst>
              <a:ext uri="{FF2B5EF4-FFF2-40B4-BE49-F238E27FC236}">
                <a16:creationId xmlns:a16="http://schemas.microsoft.com/office/drawing/2014/main" id="{7EBA9771-E550-EB43-8BA6-627E0520AD66}"/>
              </a:ext>
            </a:extLst>
          </p:cNvPr>
          <p:cNvSpPr/>
          <p:nvPr/>
        </p:nvSpPr>
        <p:spPr>
          <a:xfrm>
            <a:off x="5322282" y="455955"/>
            <a:ext cx="2826736" cy="923330"/>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solidFill>
                  <a:prstClr val="black"/>
                </a:solidFill>
                <a:effectLst/>
                <a:uLnTx/>
                <a:uFillTx/>
                <a:latin typeface="Calibri" panose="020F0502020204030204"/>
                <a:ea typeface="+mn-ea"/>
                <a:cs typeface="+mn-cs"/>
              </a:rPr>
              <a:t>The</a:t>
            </a:r>
            <a:r>
              <a:rPr kumimoji="0" lang="en-US" sz="5400" b="1" i="0" u="none" strike="noStrike" kern="1200" cap="none" spc="0" normalizeH="0" baseline="0" noProof="0" dirty="0">
                <a:ln/>
                <a:solidFill>
                  <a:srgbClr val="A5A5A5"/>
                </a:solidFill>
                <a:effectLst/>
                <a:uLnTx/>
                <a:uFillTx/>
                <a:latin typeface="Calibri" panose="020F0502020204030204"/>
                <a:ea typeface="+mn-ea"/>
                <a:cs typeface="+mn-cs"/>
              </a:rPr>
              <a:t> </a:t>
            </a:r>
            <a:r>
              <a:rPr kumimoji="0" lang="en-US" sz="5400" b="1" i="0" u="none" strike="noStrike" kern="1200" cap="none" spc="0" normalizeH="0" baseline="0" noProof="0" dirty="0">
                <a:ln/>
                <a:solidFill>
                  <a:prstClr val="black"/>
                </a:solidFill>
                <a:effectLst/>
                <a:uLnTx/>
                <a:uFillTx/>
                <a:latin typeface="Calibri" panose="020F0502020204030204"/>
                <a:ea typeface="+mn-ea"/>
                <a:cs typeface="+mn-cs"/>
              </a:rPr>
              <a:t>Faith</a:t>
            </a:r>
          </a:p>
        </p:txBody>
      </p:sp>
      <p:sp>
        <p:nvSpPr>
          <p:cNvPr id="6" name="Rectangle 5">
            <a:extLst>
              <a:ext uri="{FF2B5EF4-FFF2-40B4-BE49-F238E27FC236}">
                <a16:creationId xmlns:a16="http://schemas.microsoft.com/office/drawing/2014/main" id="{D89144A3-3DED-9044-B55F-38B8F7BBE9AB}"/>
              </a:ext>
            </a:extLst>
          </p:cNvPr>
          <p:cNvSpPr/>
          <p:nvPr/>
        </p:nvSpPr>
        <p:spPr>
          <a:xfrm>
            <a:off x="5500164" y="2893281"/>
            <a:ext cx="2698496" cy="923330"/>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solidFill>
                  <a:prstClr val="black"/>
                </a:solidFill>
                <a:effectLst/>
                <a:uLnTx/>
                <a:uFillTx/>
                <a:latin typeface="Calibri" panose="020F0502020204030204"/>
                <a:ea typeface="+mn-ea"/>
                <a:cs typeface="+mn-cs"/>
              </a:rPr>
              <a:t>My Faith</a:t>
            </a:r>
          </a:p>
        </p:txBody>
      </p:sp>
      <p:sp>
        <p:nvSpPr>
          <p:cNvPr id="7" name="Rectangle 6">
            <a:extLst>
              <a:ext uri="{FF2B5EF4-FFF2-40B4-BE49-F238E27FC236}">
                <a16:creationId xmlns:a16="http://schemas.microsoft.com/office/drawing/2014/main" id="{4E518ABA-55F2-2647-8ABA-8BC1C5E40D80}"/>
              </a:ext>
            </a:extLst>
          </p:cNvPr>
          <p:cNvSpPr/>
          <p:nvPr/>
        </p:nvSpPr>
        <p:spPr>
          <a:xfrm>
            <a:off x="5320468" y="5157816"/>
            <a:ext cx="3057889" cy="923330"/>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solidFill>
                  <a:prstClr val="black"/>
                </a:solidFill>
                <a:effectLst/>
                <a:uLnTx/>
                <a:uFillTx/>
                <a:latin typeface="Calibri" panose="020F0502020204030204"/>
                <a:ea typeface="+mn-ea"/>
                <a:cs typeface="+mn-cs"/>
              </a:rPr>
              <a:t>Your</a:t>
            </a:r>
            <a:r>
              <a:rPr kumimoji="0" lang="en-US" sz="5400" b="1" i="0" u="none" strike="noStrike" kern="1200" cap="none" spc="0" normalizeH="0" baseline="0" noProof="0" dirty="0">
                <a:ln/>
                <a:solidFill>
                  <a:srgbClr val="A5A5A5"/>
                </a:solidFill>
                <a:effectLst/>
                <a:uLnTx/>
                <a:uFillTx/>
                <a:latin typeface="Calibri" panose="020F0502020204030204"/>
                <a:ea typeface="+mn-ea"/>
                <a:cs typeface="+mn-cs"/>
              </a:rPr>
              <a:t> </a:t>
            </a:r>
            <a:r>
              <a:rPr kumimoji="0" lang="en-US" sz="5400" b="1" i="0" u="none" strike="noStrike" kern="1200" cap="none" spc="0" normalizeH="0" baseline="0" noProof="0" dirty="0">
                <a:ln/>
                <a:solidFill>
                  <a:prstClr val="black"/>
                </a:solidFill>
                <a:effectLst/>
                <a:uLnTx/>
                <a:uFillTx/>
                <a:latin typeface="Calibri" panose="020F0502020204030204"/>
                <a:ea typeface="+mn-ea"/>
                <a:cs typeface="+mn-cs"/>
              </a:rPr>
              <a:t>Faith</a:t>
            </a:r>
          </a:p>
        </p:txBody>
      </p:sp>
    </p:spTree>
    <p:extLst>
      <p:ext uri="{BB962C8B-B14F-4D97-AF65-F5344CB8AC3E}">
        <p14:creationId xmlns:p14="http://schemas.microsoft.com/office/powerpoint/2010/main" val="260549689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71204527"/>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901522" y="1612323"/>
            <a:ext cx="7328078" cy="2603555"/>
          </a:xfrm>
        </p:spPr>
        <p:txBody>
          <a:bodyPr>
            <a:normAutofit fontScale="90000"/>
          </a:bodyPr>
          <a:lstStyle/>
          <a:p>
            <a:r>
              <a:rPr lang="en-US" sz="6000" b="1" dirty="0"/>
              <a:t> Objective Faith</a:t>
            </a:r>
            <a:br>
              <a:rPr lang="en-US" sz="6000" b="1" dirty="0"/>
            </a:br>
            <a:br>
              <a:rPr lang="en-US" sz="6000" b="1" dirty="0"/>
            </a:br>
            <a:r>
              <a:rPr lang="en-US" sz="6000" b="1" dirty="0"/>
              <a:t> Subjective Faith</a:t>
            </a:r>
            <a:br>
              <a:rPr lang="en-US" sz="6000" b="1" dirty="0"/>
            </a:br>
            <a:r>
              <a:rPr lang="en-US" sz="6000" b="1" dirty="0"/>
              <a:t> </a:t>
            </a:r>
          </a:p>
        </p:txBody>
      </p:sp>
    </p:spTree>
    <p:extLst>
      <p:ext uri="{BB962C8B-B14F-4D97-AF65-F5344CB8AC3E}">
        <p14:creationId xmlns:p14="http://schemas.microsoft.com/office/powerpoint/2010/main" val="110975289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199" y="933054"/>
            <a:ext cx="8294915" cy="3612820"/>
          </a:xfrm>
        </p:spPr>
        <p:txBody>
          <a:bodyPr>
            <a:normAutofit fontScale="90000"/>
          </a:bodyPr>
          <a:lstStyle/>
          <a:p>
            <a:r>
              <a:rPr lang="en-US" sz="6000" b="1" dirty="0"/>
              <a:t> Objective Faith</a:t>
            </a:r>
            <a:br>
              <a:rPr lang="en-US" sz="6000" b="1" dirty="0"/>
            </a:br>
            <a:br>
              <a:rPr lang="en-US" sz="6000" b="1" dirty="0"/>
            </a:br>
            <a:r>
              <a:rPr lang="en-US" sz="4000" b="1" dirty="0"/>
              <a:t>What I believe; the body of information I consider to be authoritative; involves my ability to read, comprehend, reason, analyze and conclude; academic</a:t>
            </a:r>
            <a:br>
              <a:rPr lang="en-US" sz="6700" b="1" dirty="0"/>
            </a:br>
            <a:r>
              <a:rPr lang="en-US" sz="6700" b="1" dirty="0"/>
              <a:t> </a:t>
            </a:r>
            <a:endParaRPr lang="en-US" sz="6000" b="1" dirty="0"/>
          </a:p>
        </p:txBody>
      </p:sp>
    </p:spTree>
    <p:extLst>
      <p:ext uri="{BB962C8B-B14F-4D97-AF65-F5344CB8AC3E}">
        <p14:creationId xmlns:p14="http://schemas.microsoft.com/office/powerpoint/2010/main" val="3561451339"/>
      </p:ext>
    </p:extLst>
  </p:cSld>
  <p:clrMapOvr>
    <a:masterClrMapping/>
  </p:clrMapOvr>
  <mc:AlternateContent xmlns:mc="http://schemas.openxmlformats.org/markup-compatibility/2006">
    <mc:Choice xmlns:p14="http://schemas.microsoft.com/office/powerpoint/2010/main" Requires="p14">
      <p:transition spd="slow" p14:dur="2000">
        <p14:prism isContent="1"/>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199" y="933054"/>
            <a:ext cx="8294915" cy="3612820"/>
          </a:xfrm>
        </p:spPr>
        <p:txBody>
          <a:bodyPr>
            <a:normAutofit fontScale="90000"/>
          </a:bodyPr>
          <a:lstStyle/>
          <a:p>
            <a:r>
              <a:rPr lang="en-US" sz="6000" b="1" dirty="0"/>
              <a:t> Subjective Faith</a:t>
            </a:r>
            <a:br>
              <a:rPr lang="en-US" sz="6000" b="1" dirty="0"/>
            </a:br>
            <a:br>
              <a:rPr lang="en-US" sz="6000" b="1" dirty="0"/>
            </a:br>
            <a:r>
              <a:rPr lang="en-US" sz="4000" b="1" dirty="0"/>
              <a:t>Using what it is that I believe; applying what I believe to how I go about living daily  </a:t>
            </a:r>
            <a:br>
              <a:rPr lang="en-US" sz="7300" b="1" dirty="0"/>
            </a:br>
            <a:r>
              <a:rPr lang="en-US" sz="7300" b="1" dirty="0"/>
              <a:t> </a:t>
            </a:r>
            <a:endParaRPr lang="en-US" sz="6000" b="1" dirty="0"/>
          </a:p>
        </p:txBody>
      </p:sp>
    </p:spTree>
    <p:extLst>
      <p:ext uri="{BB962C8B-B14F-4D97-AF65-F5344CB8AC3E}">
        <p14:creationId xmlns:p14="http://schemas.microsoft.com/office/powerpoint/2010/main" val="1055003836"/>
      </p:ext>
    </p:extLst>
  </p:cSld>
  <p:clrMapOvr>
    <a:masterClrMapping/>
  </p:clrMapOvr>
  <mc:AlternateContent xmlns:mc="http://schemas.openxmlformats.org/markup-compatibility/2006">
    <mc:Choice xmlns:p14="http://schemas.microsoft.com/office/powerpoint/2010/main" Requires="p14">
      <p:transition spd="slow" p14:dur="2000">
        <p14:prism isContent="1"/>
      </p:transition>
    </mc:Choice>
    <mc:Fallback>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926A05E-6929-7E4B-B6A7-DE729E337DC9}"/>
              </a:ext>
            </a:extLst>
          </p:cNvPr>
          <p:cNvSpPr>
            <a:spLocks noGrp="1"/>
          </p:cNvSpPr>
          <p:nvPr>
            <p:ph type="body" sz="quarter" idx="13"/>
          </p:nvPr>
        </p:nvSpPr>
        <p:spPr/>
        <p:txBody>
          <a:bodyPr>
            <a:normAutofit/>
          </a:bodyPr>
          <a:lstStyle/>
          <a:p>
            <a:r>
              <a:rPr lang="en-US" sz="3600" b="1" i="1" dirty="0"/>
              <a:t>But without faith it is impossible to please Him, for he who comes to God must believe that He is (OBJECTIVE), and that He is a rewarder of those who diligently seek Him (SUBJECTIVE).</a:t>
            </a:r>
          </a:p>
        </p:txBody>
      </p:sp>
    </p:spTree>
    <p:extLst>
      <p:ext uri="{BB962C8B-B14F-4D97-AF65-F5344CB8AC3E}">
        <p14:creationId xmlns:p14="http://schemas.microsoft.com/office/powerpoint/2010/main" val="398917237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alpha val="77000"/>
          </a:schemeClr>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FAA7C33-C4F5-5E46-980B-6A314E52662C}"/>
              </a:ext>
            </a:extLst>
          </p:cNvPr>
          <p:cNvPicPr>
            <a:picLocks noChangeAspect="1"/>
          </p:cNvPicPr>
          <p:nvPr/>
        </p:nvPicPr>
        <p:blipFill>
          <a:blip r:embed="rId2"/>
          <a:stretch>
            <a:fillRect/>
          </a:stretch>
        </p:blipFill>
        <p:spPr>
          <a:xfrm>
            <a:off x="524497" y="2337356"/>
            <a:ext cx="3837904" cy="2035180"/>
          </a:xfrm>
          <a:prstGeom prst="rect">
            <a:avLst/>
          </a:prstGeom>
        </p:spPr>
      </p:pic>
      <p:pic>
        <p:nvPicPr>
          <p:cNvPr id="3" name="Picture 2">
            <a:extLst>
              <a:ext uri="{FF2B5EF4-FFF2-40B4-BE49-F238E27FC236}">
                <a16:creationId xmlns:a16="http://schemas.microsoft.com/office/drawing/2014/main" id="{A887E1CF-C9B8-1740-A11A-9ACAEC54F88D}"/>
              </a:ext>
            </a:extLst>
          </p:cNvPr>
          <p:cNvPicPr>
            <a:picLocks noChangeAspect="1"/>
          </p:cNvPicPr>
          <p:nvPr/>
        </p:nvPicPr>
        <p:blipFill>
          <a:blip r:embed="rId3"/>
          <a:stretch>
            <a:fillRect/>
          </a:stretch>
        </p:blipFill>
        <p:spPr>
          <a:xfrm>
            <a:off x="524497" y="234676"/>
            <a:ext cx="3837904" cy="1581245"/>
          </a:xfrm>
          <a:prstGeom prst="rect">
            <a:avLst/>
          </a:prstGeom>
        </p:spPr>
      </p:pic>
      <p:pic>
        <p:nvPicPr>
          <p:cNvPr id="4" name="Picture 3">
            <a:extLst>
              <a:ext uri="{FF2B5EF4-FFF2-40B4-BE49-F238E27FC236}">
                <a16:creationId xmlns:a16="http://schemas.microsoft.com/office/drawing/2014/main" id="{BE3A6F33-B632-4949-8EDF-75D27B893D86}"/>
              </a:ext>
            </a:extLst>
          </p:cNvPr>
          <p:cNvPicPr>
            <a:picLocks noChangeAspect="1"/>
          </p:cNvPicPr>
          <p:nvPr/>
        </p:nvPicPr>
        <p:blipFill>
          <a:blip r:embed="rId4"/>
          <a:stretch>
            <a:fillRect/>
          </a:stretch>
        </p:blipFill>
        <p:spPr>
          <a:xfrm>
            <a:off x="524497" y="4893971"/>
            <a:ext cx="3837904" cy="1786783"/>
          </a:xfrm>
          <a:prstGeom prst="rect">
            <a:avLst/>
          </a:prstGeom>
        </p:spPr>
      </p:pic>
      <p:sp>
        <p:nvSpPr>
          <p:cNvPr id="5" name="Rectangle 4">
            <a:extLst>
              <a:ext uri="{FF2B5EF4-FFF2-40B4-BE49-F238E27FC236}">
                <a16:creationId xmlns:a16="http://schemas.microsoft.com/office/drawing/2014/main" id="{7EBA9771-E550-EB43-8BA6-627E0520AD66}"/>
              </a:ext>
            </a:extLst>
          </p:cNvPr>
          <p:cNvSpPr/>
          <p:nvPr/>
        </p:nvSpPr>
        <p:spPr>
          <a:xfrm>
            <a:off x="5258388" y="455955"/>
            <a:ext cx="2954527" cy="1354217"/>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5400" b="1" dirty="0">
                <a:ln/>
              </a:rPr>
              <a:t>The Faith</a:t>
            </a:r>
          </a:p>
          <a:p>
            <a:pPr algn="ctr"/>
            <a:r>
              <a:rPr lang="en-US" sz="2800" b="1" cap="none" spc="0" dirty="0">
                <a:ln/>
                <a:solidFill>
                  <a:schemeClr val="accent3"/>
                </a:solidFill>
                <a:effectLst/>
              </a:rPr>
              <a:t>(Objective; Divine)</a:t>
            </a:r>
          </a:p>
        </p:txBody>
      </p:sp>
      <p:sp>
        <p:nvSpPr>
          <p:cNvPr id="6" name="Rectangle 5">
            <a:extLst>
              <a:ext uri="{FF2B5EF4-FFF2-40B4-BE49-F238E27FC236}">
                <a16:creationId xmlns:a16="http://schemas.microsoft.com/office/drawing/2014/main" id="{D89144A3-3DED-9044-B55F-38B8F7BBE9AB}"/>
              </a:ext>
            </a:extLst>
          </p:cNvPr>
          <p:cNvSpPr/>
          <p:nvPr/>
        </p:nvSpPr>
        <p:spPr>
          <a:xfrm>
            <a:off x="5244710" y="2893281"/>
            <a:ext cx="3209405" cy="1354217"/>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5400" b="1" dirty="0">
                <a:ln/>
              </a:rPr>
              <a:t>My Faith</a:t>
            </a:r>
          </a:p>
          <a:p>
            <a:pPr algn="ctr"/>
            <a:r>
              <a:rPr lang="en-US" sz="2800" b="1" dirty="0">
                <a:ln/>
                <a:solidFill>
                  <a:schemeClr val="accent3"/>
                </a:solidFill>
              </a:rPr>
              <a:t>(Subjective; Human)</a:t>
            </a:r>
          </a:p>
        </p:txBody>
      </p:sp>
      <p:sp>
        <p:nvSpPr>
          <p:cNvPr id="7" name="Rectangle 6">
            <a:extLst>
              <a:ext uri="{FF2B5EF4-FFF2-40B4-BE49-F238E27FC236}">
                <a16:creationId xmlns:a16="http://schemas.microsoft.com/office/drawing/2014/main" id="{4E518ABA-55F2-2647-8ABA-8BC1C5E40D80}"/>
              </a:ext>
            </a:extLst>
          </p:cNvPr>
          <p:cNvSpPr/>
          <p:nvPr/>
        </p:nvSpPr>
        <p:spPr>
          <a:xfrm>
            <a:off x="5241922" y="5157816"/>
            <a:ext cx="3214983" cy="1354217"/>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5400" b="1" dirty="0">
                <a:ln/>
              </a:rPr>
              <a:t>Your Faith</a:t>
            </a:r>
            <a:r>
              <a:rPr lang="en-US" sz="5400" b="1" dirty="0">
                <a:ln/>
                <a:solidFill>
                  <a:schemeClr val="accent3"/>
                </a:solidFill>
              </a:rPr>
              <a:t> </a:t>
            </a:r>
          </a:p>
          <a:p>
            <a:pPr algn="ctr"/>
            <a:r>
              <a:rPr lang="en-US" sz="2800" b="1" dirty="0">
                <a:ln/>
                <a:solidFill>
                  <a:schemeClr val="accent3"/>
                </a:solidFill>
              </a:rPr>
              <a:t>(</a:t>
            </a:r>
            <a:r>
              <a:rPr lang="en-US" sz="2800" b="1" cap="none" spc="0" dirty="0">
                <a:ln/>
                <a:solidFill>
                  <a:schemeClr val="accent3"/>
                </a:solidFill>
                <a:effectLst/>
              </a:rPr>
              <a:t>Subjective; Human)</a:t>
            </a:r>
          </a:p>
        </p:txBody>
      </p:sp>
    </p:spTree>
    <p:extLst>
      <p:ext uri="{BB962C8B-B14F-4D97-AF65-F5344CB8AC3E}">
        <p14:creationId xmlns:p14="http://schemas.microsoft.com/office/powerpoint/2010/main" val="2184483394"/>
      </p:ext>
    </p:extLst>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itle 5"/>
          <p:cNvSpPr>
            <a:spLocks noGrp="1"/>
          </p:cNvSpPr>
          <p:nvPr>
            <p:ph type="title"/>
          </p:nvPr>
        </p:nvSpPr>
        <p:spPr>
          <a:xfrm>
            <a:off x="901522" y="1612323"/>
            <a:ext cx="7328078" cy="2603555"/>
          </a:xfrm>
        </p:spPr>
        <p:txBody>
          <a:bodyPr>
            <a:normAutofit fontScale="90000"/>
          </a:bodyPr>
          <a:lstStyle/>
          <a:p>
            <a:r>
              <a:rPr lang="en-US" sz="6000" b="1" dirty="0"/>
              <a:t>The Faith</a:t>
            </a:r>
            <a:br>
              <a:rPr lang="en-US" sz="6000" b="1" dirty="0"/>
            </a:br>
            <a:r>
              <a:rPr lang="en-US" sz="6000" b="1" dirty="0"/>
              <a:t>My Faith</a:t>
            </a:r>
            <a:br>
              <a:rPr lang="en-US" sz="6000" b="1" dirty="0"/>
            </a:br>
            <a:r>
              <a:rPr lang="en-US" sz="6000" b="1" dirty="0"/>
              <a:t>Your Faith</a:t>
            </a:r>
          </a:p>
        </p:txBody>
      </p:sp>
    </p:spTree>
    <p:extLst>
      <p:ext uri="{BB962C8B-B14F-4D97-AF65-F5344CB8AC3E}">
        <p14:creationId xmlns:p14="http://schemas.microsoft.com/office/powerpoint/2010/main" val="3893856719"/>
      </p:ext>
    </p:extLst>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sld>
</file>

<file path=ppt/theme/theme1.xml><?xml version="1.0" encoding="utf-8"?>
<a:theme xmlns:a="http://schemas.openxmlformats.org/drawingml/2006/main" name="Default">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Revolution">
      <a:majorFont>
        <a:latin typeface="Trebuchet MS"/>
        <a:ea typeface=""/>
        <a:cs typeface=""/>
        <a:font script="Jpan" typeface="ＭＳ ゴシック"/>
        <a:font script="Hans" typeface="宋体"/>
        <a:font script="Hant" typeface="新細明體"/>
      </a:majorFont>
      <a:minorFont>
        <a:latin typeface="Trebuchet MS"/>
        <a:ea typeface=""/>
        <a:cs typeface=""/>
        <a:font script="Jpan" typeface="ＭＳ ゴシック"/>
        <a:font script="Hans" typeface="宋体"/>
        <a:font script="Hant"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Default">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Trebuchet MS">
      <a:majorFont>
        <a:latin typeface="Trebuchet MS" panose="020B0603020202020204"/>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3_Default">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Trebuchet MS">
      <a:majorFont>
        <a:latin typeface="Trebuchet MS" panose="020B0603020202020204"/>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Black .thmx</Template>
  <TotalTime>2706</TotalTime>
  <Words>1350</Words>
  <Application>Microsoft Macintosh PowerPoint</Application>
  <PresentationFormat>On-screen Show (4:3)</PresentationFormat>
  <Paragraphs>119</Paragraphs>
  <Slides>39</Slides>
  <Notes>0</Notes>
  <HiddenSlides>4</HiddenSlides>
  <MMClips>0</MMClips>
  <ScaleCrop>false</ScaleCrop>
  <HeadingPairs>
    <vt:vector size="6" baseType="variant">
      <vt:variant>
        <vt:lpstr>Fonts Used</vt:lpstr>
      </vt:variant>
      <vt:variant>
        <vt:i4>6</vt:i4>
      </vt:variant>
      <vt:variant>
        <vt:lpstr>Theme</vt:lpstr>
      </vt:variant>
      <vt:variant>
        <vt:i4>5</vt:i4>
      </vt:variant>
      <vt:variant>
        <vt:lpstr>Slide Titles</vt:lpstr>
      </vt:variant>
      <vt:variant>
        <vt:i4>39</vt:i4>
      </vt:variant>
    </vt:vector>
  </HeadingPairs>
  <TitlesOfParts>
    <vt:vector size="50" baseType="lpstr">
      <vt:lpstr>Adelle-Regular</vt:lpstr>
      <vt:lpstr>Apple Chancery</vt:lpstr>
      <vt:lpstr>Arial</vt:lpstr>
      <vt:lpstr>Calibri</vt:lpstr>
      <vt:lpstr>Calibri Light</vt:lpstr>
      <vt:lpstr>Trebuchet MS</vt:lpstr>
      <vt:lpstr>Default</vt:lpstr>
      <vt:lpstr>Office Theme</vt:lpstr>
      <vt:lpstr>1_Office Theme</vt:lpstr>
      <vt:lpstr>2_Default</vt:lpstr>
      <vt:lpstr>3_Default</vt:lpstr>
      <vt:lpstr>PowerPoint Presentation</vt:lpstr>
      <vt:lpstr>Hebrews 11:6</vt:lpstr>
      <vt:lpstr>PowerPoint Presentation</vt:lpstr>
      <vt:lpstr> Objective Faith   Subjective Faith  </vt:lpstr>
      <vt:lpstr> Objective Faith  What I believe; the body of information I consider to be authoritative; involves my ability to read, comprehend, reason, analyze and conclude; academic  </vt:lpstr>
      <vt:lpstr> Subjective Faith  Using what it is that I believe; applying what I believe to how I go about living daily    </vt:lpstr>
      <vt:lpstr>PowerPoint Presentation</vt:lpstr>
      <vt:lpstr>PowerPoint Presentation</vt:lpstr>
      <vt:lpstr>The Faith My Faith Your Faith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4 questions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RT Creative Group</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David Chapman</dc:creator>
  <cp:lastModifiedBy>Kenny Moorer</cp:lastModifiedBy>
  <cp:revision>58</cp:revision>
  <dcterms:created xsi:type="dcterms:W3CDTF">2014-03-26T14:03:34Z</dcterms:created>
  <dcterms:modified xsi:type="dcterms:W3CDTF">2021-11-05T17:46:19Z</dcterms:modified>
</cp:coreProperties>
</file>